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85" r:id="rId5"/>
    <p:sldId id="273" r:id="rId6"/>
    <p:sldId id="276" r:id="rId7"/>
    <p:sldId id="289" r:id="rId8"/>
    <p:sldId id="290" r:id="rId9"/>
    <p:sldId id="291" r:id="rId10"/>
    <p:sldId id="293" r:id="rId11"/>
  </p:sldIdLst>
  <p:sldSz cx="12192000" cy="6858000"/>
  <p:notesSz cx="7104063"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Toft-Jensen" initials="JT" lastIdx="1" clrIdx="0">
    <p:extLst>
      <p:ext uri="{19B8F6BF-5375-455C-9EA6-DF929625EA0E}">
        <p15:presenceInfo xmlns:p15="http://schemas.microsoft.com/office/powerpoint/2012/main" userId="S::jtj@ehsj.dk::6f105a56-5d20-4dc2-9d2b-fab7429a5e6f" providerId="AD"/>
      </p:ext>
    </p:extLst>
  </p:cmAuthor>
  <p:cmAuthor id="2" name="Laila Nissen" initials="LN" lastIdx="3" clrIdx="1">
    <p:extLst>
      <p:ext uri="{19B8F6BF-5375-455C-9EA6-DF929625EA0E}">
        <p15:presenceInfo xmlns:p15="http://schemas.microsoft.com/office/powerpoint/2012/main" userId="S::lgz@gate21.dk::df143e0b2306d38a" providerId="AD"/>
      </p:ext>
    </p:extLst>
  </p:cmAuthor>
  <p:cmAuthor id="3" name="Laila Nissen" initials="LN [2]" lastIdx="9" clrIdx="2">
    <p:extLst>
      <p:ext uri="{19B8F6BF-5375-455C-9EA6-DF929625EA0E}">
        <p15:presenceInfo xmlns:p15="http://schemas.microsoft.com/office/powerpoint/2012/main" userId="Laila Nissen" providerId="None"/>
      </p:ext>
    </p:extLst>
  </p:cmAuthor>
  <p:cmAuthor id="4" name="Per Boesen" initials="PB" lastIdx="4" clrIdx="3">
    <p:extLst>
      <p:ext uri="{19B8F6BF-5375-455C-9EA6-DF929625EA0E}">
        <p15:presenceInfo xmlns:p15="http://schemas.microsoft.com/office/powerpoint/2012/main" userId="S::PerBoes@htk.dk::30d7dc1a-488a-461d-a26b-bb69d27725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CC6CB-E1D6-439B-9668-2C20A30203A0}" v="3" dt="2019-03-05T12:05:23.48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25" autoAdjust="0"/>
  </p:normalViewPr>
  <p:slideViewPr>
    <p:cSldViewPr snapToGrid="0" snapToObjects="1" showGuides="1">
      <p:cViewPr varScale="1">
        <p:scale>
          <a:sx n="60" d="100"/>
          <a:sy n="60" d="100"/>
        </p:scale>
        <p:origin x="840"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58" d="100"/>
          <a:sy n="158" d="100"/>
        </p:scale>
        <p:origin x="25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la Nissen" userId="df143e0b2306d38a" providerId="OrgId" clId="{B3CCC6CB-E1D6-439B-9668-2C20A30203A0}"/>
    <pc:docChg chg="modSld modNotesMaster modHandout">
      <pc:chgData name="Laila Nissen" userId="df143e0b2306d38a" providerId="OrgId" clId="{B3CCC6CB-E1D6-439B-9668-2C20A30203A0}" dt="2019-03-05T12:06:33.829" v="13" actId="20577"/>
      <pc:docMkLst>
        <pc:docMk/>
      </pc:docMkLst>
      <pc:sldChg chg="modSp">
        <pc:chgData name="Laila Nissen" userId="df143e0b2306d38a" providerId="OrgId" clId="{B3CCC6CB-E1D6-439B-9668-2C20A30203A0}" dt="2019-03-05T12:04:59.220" v="5" actId="20577"/>
        <pc:sldMkLst>
          <pc:docMk/>
          <pc:sldMk cId="493829974" sldId="276"/>
        </pc:sldMkLst>
        <pc:spChg chg="mod">
          <ac:chgData name="Laila Nissen" userId="df143e0b2306d38a" providerId="OrgId" clId="{B3CCC6CB-E1D6-439B-9668-2C20A30203A0}" dt="2019-03-05T12:04:59.220" v="5" actId="20577"/>
          <ac:spMkLst>
            <pc:docMk/>
            <pc:sldMk cId="493829974" sldId="276"/>
            <ac:spMk id="4" creationId="{00000000-0000-0000-0000-000000000000}"/>
          </ac:spMkLst>
        </pc:spChg>
      </pc:sldChg>
      <pc:sldChg chg="modSp">
        <pc:chgData name="Laila Nissen" userId="df143e0b2306d38a" providerId="OrgId" clId="{B3CCC6CB-E1D6-439B-9668-2C20A30203A0}" dt="2019-03-05T12:06:33.829" v="13" actId="20577"/>
        <pc:sldMkLst>
          <pc:docMk/>
          <pc:sldMk cId="1050427646" sldId="285"/>
        </pc:sldMkLst>
        <pc:spChg chg="mod">
          <ac:chgData name="Laila Nissen" userId="df143e0b2306d38a" providerId="OrgId" clId="{B3CCC6CB-E1D6-439B-9668-2C20A30203A0}" dt="2019-03-05T12:06:33.829" v="13" actId="20577"/>
          <ac:spMkLst>
            <pc:docMk/>
            <pc:sldMk cId="1050427646" sldId="285"/>
            <ac:spMk id="4" creationId="{84473690-78CE-4CE1-A356-F412C48E6E5D}"/>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19-02-07T11:46:51.777" idx="2">
    <p:pos x="5472" y="2761"/>
    <p:text>samme vedr. billed</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da-DK"/>
          </a:p>
        </p:txBody>
      </p:sp>
      <p:sp>
        <p:nvSpPr>
          <p:cNvPr id="4" name="Pladsholder til sidefod 3"/>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da-DK"/>
          </a:p>
        </p:txBody>
      </p:sp>
      <p:sp>
        <p:nvSpPr>
          <p:cNvPr id="5" name="Pladsholder til slidenummer 4"/>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47744477-CEBD-A640-9486-41E6A84DAAC1}" type="slidenum">
              <a:rPr lang="da-DK" smtClean="0"/>
              <a:pPr/>
              <a:t>‹nr.›</a:t>
            </a:fld>
            <a:endParaRPr lang="da-DK"/>
          </a:p>
        </p:txBody>
      </p:sp>
    </p:spTree>
    <p:extLst>
      <p:ext uri="{BB962C8B-B14F-4D97-AF65-F5344CB8AC3E}">
        <p14:creationId xmlns:p14="http://schemas.microsoft.com/office/powerpoint/2010/main" val="1818095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da-DK"/>
          </a:p>
        </p:txBody>
      </p:sp>
      <p:sp>
        <p:nvSpPr>
          <p:cNvPr id="3" name="Pladsholder til dato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D5288554-4708-AB4A-B639-38DF54B2A666}" type="datetimeFigureOut">
              <a:rPr lang="da-DK" smtClean="0"/>
              <a:pPr/>
              <a:t>05-03-2019</a:t>
            </a:fld>
            <a:endParaRPr lang="da-DK"/>
          </a:p>
        </p:txBody>
      </p:sp>
      <p:sp>
        <p:nvSpPr>
          <p:cNvPr id="4" name="Pladsholder til slidebillede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da-DK"/>
          </a:p>
        </p:txBody>
      </p:sp>
      <p:sp>
        <p:nvSpPr>
          <p:cNvPr id="5" name="Pladsholder til not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da-DK"/>
          </a:p>
        </p:txBody>
      </p:sp>
      <p:sp>
        <p:nvSpPr>
          <p:cNvPr id="7" name="Pladsholder til slidenumm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7D4F8304-12A5-034D-91C5-698D18931BE2}" type="slidenum">
              <a:rPr lang="da-DK" smtClean="0"/>
              <a:pPr/>
              <a:t>‹nr.›</a:t>
            </a:fld>
            <a:endParaRPr lang="da-DK"/>
          </a:p>
        </p:txBody>
      </p:sp>
    </p:spTree>
    <p:extLst>
      <p:ext uri="{BB962C8B-B14F-4D97-AF65-F5344CB8AC3E}">
        <p14:creationId xmlns:p14="http://schemas.microsoft.com/office/powerpoint/2010/main" val="68690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D4F8304-12A5-034D-91C5-698D18931BE2}" type="slidenum">
              <a:rPr lang="da-DK" smtClean="0"/>
              <a:pPr/>
              <a:t>1</a:t>
            </a:fld>
            <a:endParaRPr lang="da-DK"/>
          </a:p>
        </p:txBody>
      </p:sp>
    </p:spTree>
    <p:extLst>
      <p:ext uri="{BB962C8B-B14F-4D97-AF65-F5344CB8AC3E}">
        <p14:creationId xmlns:p14="http://schemas.microsoft.com/office/powerpoint/2010/main" val="106039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D4F8304-12A5-034D-91C5-698D18931BE2}" type="slidenum">
              <a:rPr lang="da-DK" smtClean="0"/>
              <a:pPr/>
              <a:t>2</a:t>
            </a:fld>
            <a:endParaRPr lang="da-DK"/>
          </a:p>
        </p:txBody>
      </p:sp>
    </p:spTree>
    <p:extLst>
      <p:ext uri="{BB962C8B-B14F-4D97-AF65-F5344CB8AC3E}">
        <p14:creationId xmlns:p14="http://schemas.microsoft.com/office/powerpoint/2010/main" val="49950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4F8304-12A5-034D-91C5-698D18931BE2}" type="slidenum">
              <a:rPr lang="da-DK" smtClean="0"/>
              <a:pPr/>
              <a:t>3</a:t>
            </a:fld>
            <a:endParaRPr lang="da-DK"/>
          </a:p>
        </p:txBody>
      </p:sp>
    </p:spTree>
    <p:extLst>
      <p:ext uri="{BB962C8B-B14F-4D97-AF65-F5344CB8AC3E}">
        <p14:creationId xmlns:p14="http://schemas.microsoft.com/office/powerpoint/2010/main" val="222088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4F8304-12A5-034D-91C5-698D18931BE2}" type="slidenum">
              <a:rPr lang="da-DK" smtClean="0"/>
              <a:pPr/>
              <a:t>4</a:t>
            </a:fld>
            <a:endParaRPr lang="da-DK"/>
          </a:p>
        </p:txBody>
      </p:sp>
    </p:spTree>
    <p:extLst>
      <p:ext uri="{BB962C8B-B14F-4D97-AF65-F5344CB8AC3E}">
        <p14:creationId xmlns:p14="http://schemas.microsoft.com/office/powerpoint/2010/main" val="62733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4F8304-12A5-034D-91C5-698D18931BE2}" type="slidenum">
              <a:rPr lang="da-DK" smtClean="0"/>
              <a:pPr/>
              <a:t>5</a:t>
            </a:fld>
            <a:endParaRPr lang="da-DK"/>
          </a:p>
        </p:txBody>
      </p:sp>
    </p:spTree>
    <p:extLst>
      <p:ext uri="{BB962C8B-B14F-4D97-AF65-F5344CB8AC3E}">
        <p14:creationId xmlns:p14="http://schemas.microsoft.com/office/powerpoint/2010/main" val="392986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4F8304-12A5-034D-91C5-698D18931BE2}" type="slidenum">
              <a:rPr lang="da-DK" smtClean="0"/>
              <a:pPr/>
              <a:t>6</a:t>
            </a:fld>
            <a:endParaRPr lang="da-DK"/>
          </a:p>
        </p:txBody>
      </p:sp>
    </p:spTree>
    <p:extLst>
      <p:ext uri="{BB962C8B-B14F-4D97-AF65-F5344CB8AC3E}">
        <p14:creationId xmlns:p14="http://schemas.microsoft.com/office/powerpoint/2010/main" val="126494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D4F8304-12A5-034D-91C5-698D18931BE2}" type="slidenum">
              <a:rPr lang="da-DK" smtClean="0"/>
              <a:pPr/>
              <a:t>7</a:t>
            </a:fld>
            <a:endParaRPr lang="da-DK"/>
          </a:p>
        </p:txBody>
      </p:sp>
    </p:spTree>
    <p:extLst>
      <p:ext uri="{BB962C8B-B14F-4D97-AF65-F5344CB8AC3E}">
        <p14:creationId xmlns:p14="http://schemas.microsoft.com/office/powerpoint/2010/main" val="1931686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gradFill flip="none" rotWithShape="1">
          <a:gsLst>
            <a:gs pos="0">
              <a:schemeClr val="accent2"/>
            </a:gs>
            <a:gs pos="70000">
              <a:schemeClr val="accent2"/>
            </a:gs>
            <a:gs pos="100000">
              <a:schemeClr val="bg2"/>
            </a:gs>
          </a:gsLst>
          <a:lin ang="0" scaled="1"/>
          <a:tileRect/>
        </a:gradFill>
        <a:effectLst/>
      </p:bgPr>
    </p:bg>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rot="2414282">
            <a:off x="7945080" y="783209"/>
            <a:ext cx="5498527" cy="6084752"/>
          </a:xfrm>
          <a:prstGeom prst="rect">
            <a:avLst/>
          </a:prstGeom>
        </p:spPr>
      </p:pic>
      <p:sp>
        <p:nvSpPr>
          <p:cNvPr id="7" name="Titel 1"/>
          <p:cNvSpPr>
            <a:spLocks noGrp="1"/>
          </p:cNvSpPr>
          <p:nvPr>
            <p:ph type="ctrTitle"/>
          </p:nvPr>
        </p:nvSpPr>
        <p:spPr>
          <a:xfrm>
            <a:off x="900298" y="1902372"/>
            <a:ext cx="9144000" cy="1460445"/>
          </a:xfrm>
          <a:prstGeom prst="rect">
            <a:avLst/>
          </a:prstGeom>
        </p:spPr>
        <p:txBody>
          <a:bodyPr anchor="b">
            <a:normAutofit/>
          </a:bodyPr>
          <a:lstStyle>
            <a:lvl1pPr algn="l">
              <a:defRPr sz="4000">
                <a:solidFill>
                  <a:schemeClr val="bg1"/>
                </a:solidFill>
              </a:defRPr>
            </a:lvl1pPr>
          </a:lstStyle>
          <a:p>
            <a:r>
              <a:rPr lang="da-DK"/>
              <a:t>Klik for at redigere titeltypografien i masteren</a:t>
            </a:r>
            <a:endParaRPr lang="da-DK" dirty="0"/>
          </a:p>
        </p:txBody>
      </p:sp>
      <p:sp>
        <p:nvSpPr>
          <p:cNvPr id="8" name="Undertitel 2"/>
          <p:cNvSpPr>
            <a:spLocks noGrp="1"/>
          </p:cNvSpPr>
          <p:nvPr>
            <p:ph type="subTitle" idx="1"/>
          </p:nvPr>
        </p:nvSpPr>
        <p:spPr>
          <a:xfrm>
            <a:off x="910808" y="34233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9" name="Billede 8"/>
          <p:cNvPicPr>
            <a:picLocks noChangeAspect="1"/>
          </p:cNvPicPr>
          <p:nvPr userDrawn="1"/>
        </p:nvPicPr>
        <p:blipFill>
          <a:blip r:embed="rId3"/>
          <a:stretch>
            <a:fillRect/>
          </a:stretch>
        </p:blipFill>
        <p:spPr>
          <a:xfrm>
            <a:off x="771619" y="800160"/>
            <a:ext cx="2300774" cy="781482"/>
          </a:xfrm>
          <a:prstGeom prst="rect">
            <a:avLst/>
          </a:prstGeom>
        </p:spPr>
      </p:pic>
    </p:spTree>
    <p:extLst>
      <p:ext uri="{BB962C8B-B14F-4D97-AF65-F5344CB8AC3E}">
        <p14:creationId xmlns:p14="http://schemas.microsoft.com/office/powerpoint/2010/main" val="9519666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nktopstilling + objekt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48403" y="840828"/>
            <a:ext cx="9107651" cy="905377"/>
          </a:xfrm>
          <a:prstGeom prst="rect">
            <a:avLst/>
          </a:prstGeom>
        </p:spPr>
        <p:txBody>
          <a:bodyPr anchor="ctr" anchorCtr="0"/>
          <a:lstStyle>
            <a:lvl1pPr>
              <a:defRPr sz="3600"/>
            </a:lvl1pPr>
          </a:lstStyle>
          <a:p>
            <a:r>
              <a:rPr lang="da-DK"/>
              <a:t>Klik for at redigere titeltypografien i masteren</a:t>
            </a:r>
            <a:endParaRPr lang="da-DK" dirty="0"/>
          </a:p>
        </p:txBody>
      </p:sp>
      <p:sp>
        <p:nvSpPr>
          <p:cNvPr id="13" name="Pladsholder til indhold 12"/>
          <p:cNvSpPr>
            <a:spLocks noGrp="1"/>
          </p:cNvSpPr>
          <p:nvPr>
            <p:ph sz="quarter" idx="10" hasCustomPrompt="1"/>
          </p:nvPr>
        </p:nvSpPr>
        <p:spPr>
          <a:xfrm>
            <a:off x="7350710" y="1854200"/>
            <a:ext cx="4194365" cy="4320000"/>
          </a:xfrm>
          <a:prstGeom prst="rect">
            <a:avLst/>
          </a:prstGeo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a-DK" dirty="0"/>
              <a:t>Objekt</a:t>
            </a:r>
          </a:p>
        </p:txBody>
      </p:sp>
      <p:sp>
        <p:nvSpPr>
          <p:cNvPr id="5" name="Pladsholder til indhold 2"/>
          <p:cNvSpPr>
            <a:spLocks noGrp="1"/>
          </p:cNvSpPr>
          <p:nvPr>
            <p:ph idx="1"/>
          </p:nvPr>
        </p:nvSpPr>
        <p:spPr>
          <a:xfrm>
            <a:off x="1069423" y="1853860"/>
            <a:ext cx="6119653" cy="4320339"/>
          </a:xfrm>
          <a:prstGeom prst="rect">
            <a:avLst/>
          </a:prstGeom>
        </p:spPr>
        <p:txBody>
          <a:bodyPr/>
          <a:lstStyle>
            <a:lvl1pPr marL="180000" indent="-180000">
              <a:lnSpc>
                <a:spcPct val="100000"/>
              </a:lnSpc>
              <a:spcBef>
                <a:spcPts val="0"/>
              </a:spcBef>
              <a:spcAft>
                <a:spcPts val="400"/>
              </a:spcAft>
              <a:buClr>
                <a:schemeClr val="tx1"/>
              </a:buClr>
              <a:buSzPct val="90000"/>
              <a:buFont typeface="Arial" charset="0"/>
              <a:buChar char="•"/>
              <a:defRPr sz="1800" baseline="0"/>
            </a:lvl1pPr>
            <a:lvl2pPr marL="378000" indent="-180000">
              <a:lnSpc>
                <a:spcPct val="100000"/>
              </a:lnSpc>
              <a:spcBef>
                <a:spcPts val="0"/>
              </a:spcBef>
              <a:spcAft>
                <a:spcPts val="400"/>
              </a:spcAft>
              <a:buSzPct val="90000"/>
              <a:defRPr sz="1600"/>
            </a:lvl2pPr>
            <a:lvl3pPr marL="576000" indent="-180000">
              <a:lnSpc>
                <a:spcPct val="100000"/>
              </a:lnSpc>
              <a:spcBef>
                <a:spcPts val="0"/>
              </a:spcBef>
              <a:spcAft>
                <a:spcPts val="400"/>
              </a:spcAft>
              <a:buSzPct val="90000"/>
              <a:defRPr sz="1400" baseline="0"/>
            </a:lvl3pPr>
            <a:lvl4pPr marL="774000" indent="-180000">
              <a:lnSpc>
                <a:spcPct val="100000"/>
              </a:lnSpc>
              <a:spcBef>
                <a:spcPts val="0"/>
              </a:spcBef>
              <a:spcAft>
                <a:spcPts val="400"/>
              </a:spcAft>
              <a:buSzPct val="80000"/>
              <a:defRPr sz="1300" baseline="0"/>
            </a:lvl4pPr>
            <a:lvl5pPr marL="972000" indent="-180000">
              <a:lnSpc>
                <a:spcPct val="100000"/>
              </a:lnSpc>
              <a:spcBef>
                <a:spcPts val="0"/>
              </a:spcBef>
              <a:spcAft>
                <a:spcPts val="400"/>
              </a:spcAft>
              <a:buSzPct val="80000"/>
              <a:defRPr sz="1200" baseline="0"/>
            </a:lvl5pPr>
          </a:lstStyle>
          <a:p>
            <a:pPr lvl="0"/>
            <a:r>
              <a:rPr lang="da-DK"/>
              <a:t>Rediger teksttypografien i masteren</a:t>
            </a:r>
          </a:p>
        </p:txBody>
      </p:sp>
      <p:sp>
        <p:nvSpPr>
          <p:cNvPr id="6" name="Pladsholder til slidenummer 5"/>
          <p:cNvSpPr>
            <a:spLocks noGrp="1"/>
          </p:cNvSpPr>
          <p:nvPr>
            <p:ph type="sldNum" sz="quarter" idx="11"/>
          </p:nvPr>
        </p:nvSpPr>
        <p:spPr/>
        <p:txBody>
          <a:bodyPr/>
          <a:lstStyle/>
          <a:p>
            <a:fld id="{A0B76FB6-3847-E445-94B9-AA8440569BFB}" type="slidenum">
              <a:rPr lang="da-DK" smtClean="0"/>
              <a:pPr/>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objekt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48403" y="840828"/>
            <a:ext cx="9107651" cy="905377"/>
          </a:xfrm>
          <a:prstGeom prst="rect">
            <a:avLst/>
          </a:prstGeom>
        </p:spPr>
        <p:txBody>
          <a:bodyPr anchor="ctr" anchorCtr="0"/>
          <a:lstStyle>
            <a:lvl1pPr>
              <a:defRPr sz="3600"/>
            </a:lvl1pPr>
          </a:lstStyle>
          <a:p>
            <a:r>
              <a:rPr lang="da-DK"/>
              <a:t>Klik for at redigere titeltypografien i masteren</a:t>
            </a:r>
            <a:endParaRPr lang="da-DK" dirty="0"/>
          </a:p>
        </p:txBody>
      </p:sp>
      <p:sp>
        <p:nvSpPr>
          <p:cNvPr id="3" name="Pladsholder til indhold 2"/>
          <p:cNvSpPr>
            <a:spLocks noGrp="1"/>
          </p:cNvSpPr>
          <p:nvPr>
            <p:ph idx="1"/>
          </p:nvPr>
        </p:nvSpPr>
        <p:spPr>
          <a:xfrm>
            <a:off x="1069423" y="1853861"/>
            <a:ext cx="9086631" cy="4321028"/>
          </a:xfrm>
          <a:prstGeom prst="rect">
            <a:avLst/>
          </a:prstGeom>
        </p:spPr>
        <p:txBody>
          <a:bodyPr/>
          <a:lstStyle>
            <a:lvl1pPr marL="0" indent="0">
              <a:lnSpc>
                <a:spcPct val="100000"/>
              </a:lnSpc>
              <a:spcBef>
                <a:spcPts val="0"/>
              </a:spcBef>
              <a:spcAft>
                <a:spcPts val="300"/>
              </a:spcAft>
              <a:buClr>
                <a:schemeClr val="tx1"/>
              </a:buClr>
              <a:buSzPct val="90000"/>
              <a:buFont typeface="Arial" charset="0"/>
              <a:buNone/>
              <a:defRPr sz="1800" baseline="0"/>
            </a:lvl1pPr>
            <a:lvl2pPr marL="396000" indent="-180000">
              <a:lnSpc>
                <a:spcPct val="100000"/>
              </a:lnSpc>
              <a:spcBef>
                <a:spcPts val="0"/>
              </a:spcBef>
              <a:spcAft>
                <a:spcPts val="300"/>
              </a:spcAft>
              <a:buSzPct val="90000"/>
              <a:defRPr sz="1400"/>
            </a:lvl2pPr>
            <a:lvl3pPr marL="612000" indent="-180000">
              <a:lnSpc>
                <a:spcPct val="100000"/>
              </a:lnSpc>
              <a:spcBef>
                <a:spcPts val="0"/>
              </a:spcBef>
              <a:spcAft>
                <a:spcPts val="300"/>
              </a:spcAft>
              <a:buSzPct val="90000"/>
              <a:defRPr sz="1400" baseline="0"/>
            </a:lvl3pPr>
            <a:lvl4pPr marL="828000" indent="-180000">
              <a:lnSpc>
                <a:spcPct val="100000"/>
              </a:lnSpc>
              <a:spcBef>
                <a:spcPts val="0"/>
              </a:spcBef>
              <a:spcAft>
                <a:spcPts val="300"/>
              </a:spcAft>
              <a:buSzPct val="80000"/>
              <a:defRPr sz="1200" baseline="0"/>
            </a:lvl4pPr>
            <a:lvl5pPr marL="1026000" indent="-180000">
              <a:lnSpc>
                <a:spcPct val="100000"/>
              </a:lnSpc>
              <a:spcBef>
                <a:spcPts val="0"/>
              </a:spcBef>
              <a:spcAft>
                <a:spcPts val="300"/>
              </a:spcAft>
              <a:buSzPct val="80000"/>
              <a:defRPr sz="1200" baseline="0"/>
            </a:lvl5pPr>
          </a:lstStyle>
          <a:p>
            <a:pPr lvl="0"/>
            <a:r>
              <a:rPr lang="da-DK"/>
              <a:t>Rediger teksttypografien i masteren</a:t>
            </a:r>
          </a:p>
        </p:txBody>
      </p:sp>
      <p:sp>
        <p:nvSpPr>
          <p:cNvPr id="5" name="Pladsholder til slidenummer 4"/>
          <p:cNvSpPr>
            <a:spLocks noGrp="1"/>
          </p:cNvSpPr>
          <p:nvPr>
            <p:ph type="sldNum" sz="quarter" idx="10"/>
          </p:nvPr>
        </p:nvSpPr>
        <p:spPr/>
        <p:txBody>
          <a:bodyPr/>
          <a:lstStyle/>
          <a:p>
            <a:fld id="{A0B76FB6-3847-E445-94B9-AA8440569BFB}" type="slidenum">
              <a:rPr lang="da-DK" smtClean="0"/>
              <a:pPr/>
              <a:t>‹nr.›</a:t>
            </a:fld>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tekst spalt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48403" y="840828"/>
            <a:ext cx="9107651" cy="905377"/>
          </a:xfrm>
          <a:prstGeom prst="rect">
            <a:avLst/>
          </a:prstGeom>
        </p:spPr>
        <p:txBody>
          <a:bodyPr anchor="ctr" anchorCtr="0"/>
          <a:lstStyle>
            <a:lvl1pPr>
              <a:defRPr sz="3600"/>
            </a:lvl1pPr>
          </a:lstStyle>
          <a:p>
            <a:r>
              <a:rPr lang="da-DK"/>
              <a:t>Klik for at redigere titeltypografien i masteren</a:t>
            </a:r>
            <a:endParaRPr lang="da-DK" dirty="0"/>
          </a:p>
        </p:txBody>
      </p:sp>
      <p:sp>
        <p:nvSpPr>
          <p:cNvPr id="6" name="Pladsholder til indhold 2"/>
          <p:cNvSpPr>
            <a:spLocks noGrp="1"/>
          </p:cNvSpPr>
          <p:nvPr>
            <p:ph idx="11"/>
          </p:nvPr>
        </p:nvSpPr>
        <p:spPr>
          <a:xfrm>
            <a:off x="1080182" y="1853860"/>
            <a:ext cx="4804251" cy="4320339"/>
          </a:xfrm>
          <a:prstGeom prst="rect">
            <a:avLst/>
          </a:prstGeom>
        </p:spPr>
        <p:txBody>
          <a:bodyPr/>
          <a:lstStyle>
            <a:lvl1pPr marL="180000" indent="-180000">
              <a:lnSpc>
                <a:spcPct val="100000"/>
              </a:lnSpc>
              <a:spcBef>
                <a:spcPts val="0"/>
              </a:spcBef>
              <a:spcAft>
                <a:spcPts val="400"/>
              </a:spcAft>
              <a:buClr>
                <a:schemeClr val="tx1"/>
              </a:buClr>
              <a:buSzPct val="90000"/>
              <a:buFont typeface="Arial" charset="0"/>
              <a:buChar char="•"/>
              <a:defRPr sz="1800" baseline="0"/>
            </a:lvl1pPr>
            <a:lvl2pPr marL="378000" indent="-180000">
              <a:lnSpc>
                <a:spcPct val="100000"/>
              </a:lnSpc>
              <a:spcBef>
                <a:spcPts val="0"/>
              </a:spcBef>
              <a:spcAft>
                <a:spcPts val="400"/>
              </a:spcAft>
              <a:buSzPct val="90000"/>
              <a:defRPr sz="1600"/>
            </a:lvl2pPr>
            <a:lvl3pPr marL="576000" indent="-180000">
              <a:lnSpc>
                <a:spcPct val="100000"/>
              </a:lnSpc>
              <a:spcBef>
                <a:spcPts val="0"/>
              </a:spcBef>
              <a:spcAft>
                <a:spcPts val="400"/>
              </a:spcAft>
              <a:buSzPct val="90000"/>
              <a:defRPr sz="1400" baseline="0"/>
            </a:lvl3pPr>
            <a:lvl4pPr marL="774000" indent="-180000">
              <a:lnSpc>
                <a:spcPct val="100000"/>
              </a:lnSpc>
              <a:spcBef>
                <a:spcPts val="0"/>
              </a:spcBef>
              <a:spcAft>
                <a:spcPts val="400"/>
              </a:spcAft>
              <a:buSzPct val="80000"/>
              <a:defRPr sz="1300" baseline="0"/>
            </a:lvl4pPr>
            <a:lvl5pPr marL="972000" indent="-180000">
              <a:lnSpc>
                <a:spcPct val="100000"/>
              </a:lnSpc>
              <a:spcBef>
                <a:spcPts val="0"/>
              </a:spcBef>
              <a:spcAft>
                <a:spcPts val="400"/>
              </a:spcAft>
              <a:buSzPct val="80000"/>
              <a:defRPr sz="1200" baseline="0"/>
            </a:lvl5pPr>
          </a:lstStyle>
          <a:p>
            <a:pPr lvl="0"/>
            <a:r>
              <a:rPr lang="da-DK"/>
              <a:t>Rediger teksttypografien i masteren</a:t>
            </a:r>
          </a:p>
        </p:txBody>
      </p:sp>
      <p:sp>
        <p:nvSpPr>
          <p:cNvPr id="7" name="Pladsholder til indhold 2"/>
          <p:cNvSpPr>
            <a:spLocks noGrp="1"/>
          </p:cNvSpPr>
          <p:nvPr>
            <p:ph idx="12"/>
          </p:nvPr>
        </p:nvSpPr>
        <p:spPr>
          <a:xfrm>
            <a:off x="6114761" y="1853860"/>
            <a:ext cx="4804251" cy="4320339"/>
          </a:xfrm>
          <a:prstGeom prst="rect">
            <a:avLst/>
          </a:prstGeom>
        </p:spPr>
        <p:txBody>
          <a:bodyPr/>
          <a:lstStyle>
            <a:lvl1pPr marL="180000" indent="-180000">
              <a:lnSpc>
                <a:spcPct val="100000"/>
              </a:lnSpc>
              <a:spcBef>
                <a:spcPts val="0"/>
              </a:spcBef>
              <a:spcAft>
                <a:spcPts val="400"/>
              </a:spcAft>
              <a:buClr>
                <a:schemeClr val="tx1"/>
              </a:buClr>
              <a:buSzPct val="90000"/>
              <a:buFont typeface="Arial" charset="0"/>
              <a:buChar char="•"/>
              <a:defRPr sz="1800" baseline="0"/>
            </a:lvl1pPr>
            <a:lvl2pPr marL="378000" indent="-180000">
              <a:lnSpc>
                <a:spcPct val="100000"/>
              </a:lnSpc>
              <a:spcBef>
                <a:spcPts val="0"/>
              </a:spcBef>
              <a:spcAft>
                <a:spcPts val="400"/>
              </a:spcAft>
              <a:buSzPct val="90000"/>
              <a:defRPr sz="1600"/>
            </a:lvl2pPr>
            <a:lvl3pPr marL="576000" indent="-180000">
              <a:lnSpc>
                <a:spcPct val="100000"/>
              </a:lnSpc>
              <a:spcBef>
                <a:spcPts val="0"/>
              </a:spcBef>
              <a:spcAft>
                <a:spcPts val="400"/>
              </a:spcAft>
              <a:buSzPct val="90000"/>
              <a:defRPr sz="1400" baseline="0"/>
            </a:lvl3pPr>
            <a:lvl4pPr marL="774000" indent="-180000">
              <a:lnSpc>
                <a:spcPct val="100000"/>
              </a:lnSpc>
              <a:spcBef>
                <a:spcPts val="0"/>
              </a:spcBef>
              <a:spcAft>
                <a:spcPts val="400"/>
              </a:spcAft>
              <a:buSzPct val="80000"/>
              <a:defRPr sz="1300" baseline="0"/>
            </a:lvl4pPr>
            <a:lvl5pPr marL="972000" indent="-180000">
              <a:lnSpc>
                <a:spcPct val="100000"/>
              </a:lnSpc>
              <a:spcBef>
                <a:spcPts val="0"/>
              </a:spcBef>
              <a:spcAft>
                <a:spcPts val="400"/>
              </a:spcAft>
              <a:buSzPct val="80000"/>
              <a:defRPr sz="1200" baseline="0"/>
            </a:lvl5pPr>
          </a:lstStyle>
          <a:p>
            <a:pPr lvl="0"/>
            <a:r>
              <a:rPr lang="da-DK"/>
              <a:t>Rediger teksttypografien i masteren</a:t>
            </a:r>
          </a:p>
        </p:txBody>
      </p:sp>
      <p:sp>
        <p:nvSpPr>
          <p:cNvPr id="8" name="Pladsholder til slidenummer 7"/>
          <p:cNvSpPr>
            <a:spLocks noGrp="1"/>
          </p:cNvSpPr>
          <p:nvPr>
            <p:ph type="sldNum" sz="quarter" idx="13"/>
          </p:nvPr>
        </p:nvSpPr>
        <p:spPr/>
        <p:txBody>
          <a:bodyPr/>
          <a:lstStyle/>
          <a:p>
            <a:fld id="{A0B76FB6-3847-E445-94B9-AA8440569BFB}" type="slidenum">
              <a:rPr lang="da-DK" smtClean="0"/>
              <a:pPr/>
              <a:t>‹nr.›</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deler">
    <p:bg>
      <p:bgPr>
        <a:gradFill flip="none" rotWithShape="1">
          <a:gsLst>
            <a:gs pos="0">
              <a:schemeClr val="accent2"/>
            </a:gs>
            <a:gs pos="70000">
              <a:schemeClr val="accent2"/>
            </a:gs>
            <a:gs pos="100000">
              <a:schemeClr val="bg2"/>
            </a:gs>
          </a:gsLst>
          <a:lin ang="0" scaled="1"/>
          <a:tileRect/>
        </a:gradFill>
        <a:effectLst/>
      </p:bgPr>
    </p:bg>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rot="2414282">
            <a:off x="7945080" y="783209"/>
            <a:ext cx="5498527" cy="6084752"/>
          </a:xfrm>
          <a:prstGeom prst="rect">
            <a:avLst/>
          </a:prstGeom>
        </p:spPr>
      </p:pic>
      <p:sp>
        <p:nvSpPr>
          <p:cNvPr id="7" name="Titel 1"/>
          <p:cNvSpPr>
            <a:spLocks noGrp="1"/>
          </p:cNvSpPr>
          <p:nvPr>
            <p:ph type="ctrTitle"/>
          </p:nvPr>
        </p:nvSpPr>
        <p:spPr>
          <a:xfrm>
            <a:off x="2158173" y="2342590"/>
            <a:ext cx="8029261" cy="1670013"/>
          </a:xfrm>
          <a:prstGeom prst="rect">
            <a:avLst/>
          </a:prstGeom>
        </p:spPr>
        <p:txBody>
          <a:bodyPr anchor="b">
            <a:normAutofit/>
          </a:bodyPr>
          <a:lstStyle>
            <a:lvl1pPr algn="ctr">
              <a:lnSpc>
                <a:spcPct val="100000"/>
              </a:lnSpc>
              <a:defRPr sz="3600">
                <a:solidFill>
                  <a:schemeClr val="bg1"/>
                </a:solidFill>
              </a:defRPr>
            </a:lvl1pPr>
          </a:lstStyle>
          <a:p>
            <a:r>
              <a:rPr lang="da-DK"/>
              <a:t>Klik for at redigere titeltypografien i masteren</a:t>
            </a:r>
            <a:endParaRPr lang="da-DK" dirty="0"/>
          </a:p>
        </p:txBody>
      </p:sp>
      <p:pic>
        <p:nvPicPr>
          <p:cNvPr id="9" name="Billede 8"/>
          <p:cNvPicPr>
            <a:picLocks noChangeAspect="1"/>
          </p:cNvPicPr>
          <p:nvPr userDrawn="1"/>
        </p:nvPicPr>
        <p:blipFill>
          <a:blip r:embed="rId3"/>
          <a:stretch>
            <a:fillRect/>
          </a:stretch>
        </p:blipFill>
        <p:spPr>
          <a:xfrm>
            <a:off x="10187435" y="252818"/>
            <a:ext cx="1799998" cy="611388"/>
          </a:xfrm>
          <a:prstGeom prst="rect">
            <a:avLst/>
          </a:prstGeom>
        </p:spPr>
      </p:pic>
    </p:spTree>
    <p:extLst>
      <p:ext uri="{BB962C8B-B14F-4D97-AF65-F5344CB8AC3E}">
        <p14:creationId xmlns:p14="http://schemas.microsoft.com/office/powerpoint/2010/main" val="9519666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bokse (mørk baggrund)">
    <p:bg>
      <p:bgPr>
        <a:gradFill flip="none" rotWithShape="1">
          <a:gsLst>
            <a:gs pos="0">
              <a:schemeClr val="accent2"/>
            </a:gs>
            <a:gs pos="70000">
              <a:schemeClr val="accent2"/>
            </a:gs>
            <a:gs pos="100000">
              <a:schemeClr val="bg2"/>
            </a:gs>
          </a:gsLst>
          <a:lin ang="0" scaled="1"/>
          <a:tileRect/>
        </a:gradFill>
        <a:effectLst/>
      </p:bgPr>
    </p:bg>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rot="2414282">
            <a:off x="7945080" y="783209"/>
            <a:ext cx="5498527" cy="6084752"/>
          </a:xfrm>
          <a:prstGeom prst="rect">
            <a:avLst/>
          </a:prstGeom>
        </p:spPr>
      </p:pic>
      <p:sp>
        <p:nvSpPr>
          <p:cNvPr id="5" name="Titel 1"/>
          <p:cNvSpPr>
            <a:spLocks noGrp="1"/>
          </p:cNvSpPr>
          <p:nvPr>
            <p:ph type="title"/>
          </p:nvPr>
        </p:nvSpPr>
        <p:spPr>
          <a:xfrm>
            <a:off x="1048403" y="840828"/>
            <a:ext cx="9139031" cy="905377"/>
          </a:xfrm>
          <a:prstGeom prst="rect">
            <a:avLst/>
          </a:prstGeom>
        </p:spPr>
        <p:txBody>
          <a:bodyPr anchor="ctr" anchorCtr="0"/>
          <a:lstStyle>
            <a:lvl1pPr>
              <a:defRPr sz="3600">
                <a:solidFill>
                  <a:schemeClr val="bg1"/>
                </a:solidFill>
              </a:defRPr>
            </a:lvl1pPr>
          </a:lstStyle>
          <a:p>
            <a:r>
              <a:rPr lang="da-DK"/>
              <a:t>Klik for at redigere titeltypografien i masteren</a:t>
            </a:r>
            <a:endParaRPr lang="da-DK" dirty="0"/>
          </a:p>
        </p:txBody>
      </p:sp>
      <p:sp>
        <p:nvSpPr>
          <p:cNvPr id="8" name="Pladsholder til indhold 2"/>
          <p:cNvSpPr>
            <a:spLocks noGrp="1"/>
          </p:cNvSpPr>
          <p:nvPr>
            <p:ph idx="1"/>
          </p:nvPr>
        </p:nvSpPr>
        <p:spPr>
          <a:xfrm>
            <a:off x="1069423" y="1853861"/>
            <a:ext cx="6483267" cy="2407422"/>
          </a:xfrm>
          <a:prstGeom prst="rect">
            <a:avLst/>
          </a:prstGeom>
        </p:spPr>
        <p:txBody>
          <a:bodyPr/>
          <a:lstStyle>
            <a:lvl1pPr marL="0" indent="-180000">
              <a:lnSpc>
                <a:spcPct val="100000"/>
              </a:lnSpc>
              <a:spcBef>
                <a:spcPts val="0"/>
              </a:spcBef>
              <a:spcAft>
                <a:spcPts val="300"/>
              </a:spcAft>
              <a:buClr>
                <a:schemeClr val="bg1"/>
              </a:buClr>
              <a:buSzPct val="90000"/>
              <a:buFont typeface="Arial" charset="0"/>
              <a:buChar char="•"/>
              <a:defRPr sz="1600" baseline="0">
                <a:solidFill>
                  <a:schemeClr val="bg1"/>
                </a:solidFill>
              </a:defRPr>
            </a:lvl1pPr>
            <a:lvl2pPr marL="396000" indent="-180000">
              <a:lnSpc>
                <a:spcPct val="100000"/>
              </a:lnSpc>
              <a:spcBef>
                <a:spcPts val="0"/>
              </a:spcBef>
              <a:spcAft>
                <a:spcPts val="300"/>
              </a:spcAft>
              <a:buSzPct val="90000"/>
              <a:defRPr sz="1400">
                <a:solidFill>
                  <a:schemeClr val="bg1"/>
                </a:solidFill>
              </a:defRPr>
            </a:lvl2pPr>
            <a:lvl3pPr marL="612000" indent="-180000">
              <a:lnSpc>
                <a:spcPct val="100000"/>
              </a:lnSpc>
              <a:spcBef>
                <a:spcPts val="0"/>
              </a:spcBef>
              <a:spcAft>
                <a:spcPts val="300"/>
              </a:spcAft>
              <a:buSzPct val="90000"/>
              <a:defRPr sz="1400" baseline="0">
                <a:solidFill>
                  <a:schemeClr val="bg1"/>
                </a:solidFill>
              </a:defRPr>
            </a:lvl3pPr>
            <a:lvl4pPr marL="828000" indent="-180000">
              <a:lnSpc>
                <a:spcPct val="100000"/>
              </a:lnSpc>
              <a:spcBef>
                <a:spcPts val="0"/>
              </a:spcBef>
              <a:spcAft>
                <a:spcPts val="300"/>
              </a:spcAft>
              <a:buSzPct val="80000"/>
              <a:defRPr sz="1200" baseline="0">
                <a:solidFill>
                  <a:schemeClr val="bg1"/>
                </a:solidFill>
              </a:defRPr>
            </a:lvl4pPr>
            <a:lvl5pPr marL="1026000" indent="-180000">
              <a:lnSpc>
                <a:spcPct val="100000"/>
              </a:lnSpc>
              <a:spcBef>
                <a:spcPts val="0"/>
              </a:spcBef>
              <a:spcAft>
                <a:spcPts val="300"/>
              </a:spcAft>
              <a:buSzPct val="80000"/>
              <a:defRPr sz="1200" baseline="0">
                <a:solidFill>
                  <a:schemeClr val="bg1"/>
                </a:solidFill>
              </a:defRPr>
            </a:lvl5pPr>
          </a:lstStyle>
          <a:p>
            <a:pPr lvl="0"/>
            <a:r>
              <a:rPr lang="da-DK"/>
              <a:t>Rediger teksttypografien i masteren</a:t>
            </a:r>
          </a:p>
        </p:txBody>
      </p:sp>
      <p:sp>
        <p:nvSpPr>
          <p:cNvPr id="3" name="Pladsholder til tekst 2"/>
          <p:cNvSpPr>
            <a:spLocks noGrp="1"/>
          </p:cNvSpPr>
          <p:nvPr>
            <p:ph type="body" sz="quarter" idx="10"/>
          </p:nvPr>
        </p:nvSpPr>
        <p:spPr>
          <a:xfrm>
            <a:off x="1069975" y="4448175"/>
            <a:ext cx="3190875" cy="1863725"/>
          </a:xfrm>
          <a:prstGeom prst="rect">
            <a:avLst/>
          </a:prstGeom>
          <a:solidFill>
            <a:schemeClr val="accent1"/>
          </a:solidFill>
        </p:spPr>
        <p:txBody>
          <a:bodyPr lIns="180000" tIns="198000" rIns="180000" bIns="180000"/>
          <a:lstStyle>
            <a:lvl1pPr marL="0" indent="0">
              <a:buNone/>
              <a:defRPr sz="1400">
                <a:solidFill>
                  <a:schemeClr val="bg1"/>
                </a:solidFill>
              </a:defRPr>
            </a:lvl1pPr>
          </a:lstStyle>
          <a:p>
            <a:pPr lvl="0"/>
            <a:r>
              <a:rPr lang="da-DK"/>
              <a:t>Rediger teksttypografien i masteren</a:t>
            </a:r>
          </a:p>
        </p:txBody>
      </p:sp>
      <p:sp>
        <p:nvSpPr>
          <p:cNvPr id="10" name="Pladsholder til tekst 2"/>
          <p:cNvSpPr>
            <a:spLocks noGrp="1"/>
          </p:cNvSpPr>
          <p:nvPr>
            <p:ph type="body" sz="quarter" idx="11"/>
          </p:nvPr>
        </p:nvSpPr>
        <p:spPr>
          <a:xfrm>
            <a:off x="4361815" y="4448175"/>
            <a:ext cx="3190875" cy="1863725"/>
          </a:xfrm>
          <a:prstGeom prst="rect">
            <a:avLst/>
          </a:prstGeom>
          <a:solidFill>
            <a:schemeClr val="bg2"/>
          </a:solidFill>
        </p:spPr>
        <p:txBody>
          <a:bodyPr lIns="180000" tIns="198000" rIns="180000" bIns="180000"/>
          <a:lstStyle>
            <a:lvl1pPr marL="0" indent="0">
              <a:buNone/>
              <a:defRPr sz="1400">
                <a:solidFill>
                  <a:schemeClr val="bg1"/>
                </a:solidFill>
              </a:defRPr>
            </a:lvl1pPr>
          </a:lstStyle>
          <a:p>
            <a:pPr lvl="0"/>
            <a:r>
              <a:rPr lang="da-DK"/>
              <a:t>Rediger teksttypografien i masteren</a:t>
            </a:r>
          </a:p>
        </p:txBody>
      </p:sp>
      <p:sp>
        <p:nvSpPr>
          <p:cNvPr id="14" name="Pladsholder til slidenummer 13"/>
          <p:cNvSpPr>
            <a:spLocks noGrp="1"/>
          </p:cNvSpPr>
          <p:nvPr>
            <p:ph type="sldNum" sz="quarter" idx="12"/>
          </p:nvPr>
        </p:nvSpPr>
        <p:spPr/>
        <p:txBody>
          <a:bodyPr/>
          <a:lstStyle/>
          <a:p>
            <a:fld id="{A0B76FB6-3847-E445-94B9-AA8440569BFB}" type="slidenum">
              <a:rPr lang="da-DK" smtClean="0"/>
              <a:pPr/>
              <a:t>‹nr.›</a:t>
            </a:fld>
            <a:endParaRPr lang="da-DK" dirty="0"/>
          </a:p>
        </p:txBody>
      </p:sp>
      <p:pic>
        <p:nvPicPr>
          <p:cNvPr id="9" name="Billede 8"/>
          <p:cNvPicPr>
            <a:picLocks noChangeAspect="1"/>
          </p:cNvPicPr>
          <p:nvPr userDrawn="1"/>
        </p:nvPicPr>
        <p:blipFill>
          <a:blip r:embed="rId3"/>
          <a:stretch>
            <a:fillRect/>
          </a:stretch>
        </p:blipFill>
        <p:spPr>
          <a:xfrm>
            <a:off x="10187435" y="252818"/>
            <a:ext cx="1799998" cy="611388"/>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objekt">
    <p:spTree>
      <p:nvGrpSpPr>
        <p:cNvPr id="1" name=""/>
        <p:cNvGrpSpPr/>
        <p:nvPr/>
      </p:nvGrpSpPr>
      <p:grpSpPr>
        <a:xfrm>
          <a:off x="0" y="0"/>
          <a:ext cx="0" cy="0"/>
          <a:chOff x="0" y="0"/>
          <a:chExt cx="0" cy="0"/>
        </a:xfrm>
      </p:grpSpPr>
      <p:sp>
        <p:nvSpPr>
          <p:cNvPr id="2" name="Titel 1"/>
          <p:cNvSpPr>
            <a:spLocks noGrp="1"/>
          </p:cNvSpPr>
          <p:nvPr>
            <p:ph type="title"/>
          </p:nvPr>
        </p:nvSpPr>
        <p:spPr>
          <a:xfrm>
            <a:off x="1048403" y="840828"/>
            <a:ext cx="9107651" cy="905377"/>
          </a:xfrm>
          <a:prstGeom prst="rect">
            <a:avLst/>
          </a:prstGeom>
        </p:spPr>
        <p:txBody>
          <a:bodyPr anchor="ctr" anchorCtr="0"/>
          <a:lstStyle>
            <a:lvl1pPr>
              <a:defRPr sz="3600"/>
            </a:lvl1pPr>
          </a:lstStyle>
          <a:p>
            <a:r>
              <a:rPr lang="da-DK"/>
              <a:t>Klik for at redigere titeltypografien i masteren</a:t>
            </a:r>
            <a:endParaRPr lang="da-DK" dirty="0"/>
          </a:p>
        </p:txBody>
      </p:sp>
      <p:sp>
        <p:nvSpPr>
          <p:cNvPr id="3" name="Pladsholder til indhold 2"/>
          <p:cNvSpPr>
            <a:spLocks noGrp="1"/>
          </p:cNvSpPr>
          <p:nvPr>
            <p:ph idx="1"/>
          </p:nvPr>
        </p:nvSpPr>
        <p:spPr>
          <a:xfrm>
            <a:off x="1069423" y="1853860"/>
            <a:ext cx="6119653" cy="4320339"/>
          </a:xfrm>
          <a:prstGeom prst="rect">
            <a:avLst/>
          </a:prstGeom>
        </p:spPr>
        <p:txBody>
          <a:bodyPr/>
          <a:lstStyle>
            <a:lvl1pPr marL="0" indent="0">
              <a:lnSpc>
                <a:spcPct val="100000"/>
              </a:lnSpc>
              <a:spcBef>
                <a:spcPts val="0"/>
              </a:spcBef>
              <a:buClr>
                <a:schemeClr val="tx1"/>
              </a:buClr>
              <a:buSzPct val="9000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a-DK"/>
              <a:t>Rediger teksttypografien i masteren</a:t>
            </a:r>
          </a:p>
        </p:txBody>
      </p:sp>
      <p:sp>
        <p:nvSpPr>
          <p:cNvPr id="13" name="Pladsholder til indhold 12"/>
          <p:cNvSpPr>
            <a:spLocks noGrp="1"/>
          </p:cNvSpPr>
          <p:nvPr>
            <p:ph sz="quarter" idx="10" hasCustomPrompt="1"/>
          </p:nvPr>
        </p:nvSpPr>
        <p:spPr>
          <a:xfrm>
            <a:off x="7350710" y="1854200"/>
            <a:ext cx="4194365" cy="4320000"/>
          </a:xfrm>
          <a:prstGeom prst="rect">
            <a:avLst/>
          </a:prstGeo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a-DK" dirty="0"/>
              <a:t>Objekt</a:t>
            </a:r>
          </a:p>
        </p:txBody>
      </p:sp>
      <p:sp>
        <p:nvSpPr>
          <p:cNvPr id="7" name="Pladsholder til slidenummer 6"/>
          <p:cNvSpPr>
            <a:spLocks noGrp="1"/>
          </p:cNvSpPr>
          <p:nvPr>
            <p:ph type="sldNum" sz="quarter" idx="11"/>
          </p:nvPr>
        </p:nvSpPr>
        <p:spPr/>
        <p:txBody>
          <a:bodyPr/>
          <a:lstStyle/>
          <a:p>
            <a:fld id="{A0B76FB6-3847-E445-94B9-AA8440569BFB}" type="slidenum">
              <a:rPr lang="da-DK" smtClean="0"/>
              <a:pPr/>
              <a:t>‹nr.›</a:t>
            </a:fld>
            <a:endParaRPr lang="da-DK" dirty="0"/>
          </a:p>
        </p:txBody>
      </p:sp>
    </p:spTree>
    <p:extLst>
      <p:ext uri="{BB962C8B-B14F-4D97-AF65-F5344CB8AC3E}">
        <p14:creationId xmlns:p14="http://schemas.microsoft.com/office/powerpoint/2010/main" val="204681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opstilling + objekt">
    <p:spTree>
      <p:nvGrpSpPr>
        <p:cNvPr id="1" name=""/>
        <p:cNvGrpSpPr/>
        <p:nvPr/>
      </p:nvGrpSpPr>
      <p:grpSpPr>
        <a:xfrm>
          <a:off x="0" y="0"/>
          <a:ext cx="0" cy="0"/>
          <a:chOff x="0" y="0"/>
          <a:chExt cx="0" cy="0"/>
        </a:xfrm>
      </p:grpSpPr>
      <p:sp>
        <p:nvSpPr>
          <p:cNvPr id="2" name="Titel 1"/>
          <p:cNvSpPr>
            <a:spLocks noGrp="1"/>
          </p:cNvSpPr>
          <p:nvPr>
            <p:ph type="title"/>
          </p:nvPr>
        </p:nvSpPr>
        <p:spPr>
          <a:xfrm>
            <a:off x="1048403" y="840828"/>
            <a:ext cx="9107651" cy="905377"/>
          </a:xfrm>
          <a:prstGeom prst="rect">
            <a:avLst/>
          </a:prstGeom>
        </p:spPr>
        <p:txBody>
          <a:bodyPr anchor="ctr" anchorCtr="0"/>
          <a:lstStyle>
            <a:lvl1pPr>
              <a:defRPr sz="3600"/>
            </a:lvl1pPr>
          </a:lstStyle>
          <a:p>
            <a:r>
              <a:rPr lang="da-DK"/>
              <a:t>Klik for at redigere titeltypografien i masteren</a:t>
            </a:r>
            <a:endParaRPr lang="da-DK" dirty="0"/>
          </a:p>
        </p:txBody>
      </p:sp>
      <p:sp>
        <p:nvSpPr>
          <p:cNvPr id="3" name="Pladsholder til indhold 2"/>
          <p:cNvSpPr>
            <a:spLocks noGrp="1"/>
          </p:cNvSpPr>
          <p:nvPr>
            <p:ph idx="1"/>
          </p:nvPr>
        </p:nvSpPr>
        <p:spPr>
          <a:xfrm>
            <a:off x="1069423" y="1853860"/>
            <a:ext cx="6119653" cy="4320339"/>
          </a:xfrm>
          <a:prstGeom prst="rect">
            <a:avLst/>
          </a:prstGeom>
        </p:spPr>
        <p:txBody>
          <a:bodyPr/>
          <a:lstStyle>
            <a:lvl1pPr marL="180000" indent="-180000">
              <a:lnSpc>
                <a:spcPct val="100000"/>
              </a:lnSpc>
              <a:spcBef>
                <a:spcPts val="0"/>
              </a:spcBef>
              <a:spcAft>
                <a:spcPts val="400"/>
              </a:spcAft>
              <a:buClr>
                <a:schemeClr val="tx1"/>
              </a:buClr>
              <a:buSzPct val="90000"/>
              <a:buFont typeface="Arial" charset="0"/>
              <a:buChar char="•"/>
              <a:defRPr sz="1800" baseline="0"/>
            </a:lvl1pPr>
            <a:lvl2pPr marL="378000" indent="-180000">
              <a:lnSpc>
                <a:spcPct val="100000"/>
              </a:lnSpc>
              <a:spcBef>
                <a:spcPts val="0"/>
              </a:spcBef>
              <a:spcAft>
                <a:spcPts val="400"/>
              </a:spcAft>
              <a:buSzPct val="90000"/>
              <a:defRPr sz="1600"/>
            </a:lvl2pPr>
            <a:lvl3pPr marL="576000" indent="-180000">
              <a:lnSpc>
                <a:spcPct val="100000"/>
              </a:lnSpc>
              <a:spcBef>
                <a:spcPts val="0"/>
              </a:spcBef>
              <a:spcAft>
                <a:spcPts val="400"/>
              </a:spcAft>
              <a:buSzPct val="90000"/>
              <a:defRPr sz="1400" baseline="0"/>
            </a:lvl3pPr>
            <a:lvl4pPr marL="774000" indent="-180000">
              <a:lnSpc>
                <a:spcPct val="100000"/>
              </a:lnSpc>
              <a:spcBef>
                <a:spcPts val="0"/>
              </a:spcBef>
              <a:spcAft>
                <a:spcPts val="400"/>
              </a:spcAft>
              <a:buSzPct val="80000"/>
              <a:defRPr sz="1300" baseline="0"/>
            </a:lvl4pPr>
            <a:lvl5pPr marL="972000" indent="-180000">
              <a:lnSpc>
                <a:spcPct val="100000"/>
              </a:lnSpc>
              <a:spcBef>
                <a:spcPts val="0"/>
              </a:spcBef>
              <a:spcAft>
                <a:spcPts val="400"/>
              </a:spcAft>
              <a:buSzPct val="80000"/>
              <a:defRPr sz="1200" baseline="0"/>
            </a:lvl5pPr>
          </a:lstStyle>
          <a:p>
            <a:pPr lvl="0"/>
            <a:r>
              <a:rPr lang="da-DK"/>
              <a:t>Rediger teksttypografien i masteren</a:t>
            </a:r>
          </a:p>
        </p:txBody>
      </p:sp>
      <p:sp>
        <p:nvSpPr>
          <p:cNvPr id="13" name="Pladsholder til indhold 12"/>
          <p:cNvSpPr>
            <a:spLocks noGrp="1"/>
          </p:cNvSpPr>
          <p:nvPr>
            <p:ph sz="quarter" idx="10" hasCustomPrompt="1"/>
          </p:nvPr>
        </p:nvSpPr>
        <p:spPr>
          <a:xfrm>
            <a:off x="7350710" y="1854200"/>
            <a:ext cx="4194365" cy="4320000"/>
          </a:xfrm>
          <a:prstGeom prst="rect">
            <a:avLst/>
          </a:prstGeo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a-DK" dirty="0"/>
              <a:t>Objekt</a:t>
            </a:r>
          </a:p>
        </p:txBody>
      </p:sp>
      <p:sp>
        <p:nvSpPr>
          <p:cNvPr id="5" name="Pladsholder til slidenummer 4"/>
          <p:cNvSpPr>
            <a:spLocks noGrp="1"/>
          </p:cNvSpPr>
          <p:nvPr>
            <p:ph type="sldNum" sz="quarter" idx="11"/>
          </p:nvPr>
        </p:nvSpPr>
        <p:spPr/>
        <p:txBody>
          <a:bodyPr/>
          <a:lstStyle/>
          <a:p>
            <a:fld id="{A0B76FB6-3847-E445-94B9-AA8440569BFB}" type="slidenum">
              <a:rPr lang="da-DK" smtClean="0"/>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tekst spalter">
    <p:spTree>
      <p:nvGrpSpPr>
        <p:cNvPr id="1" name=""/>
        <p:cNvGrpSpPr/>
        <p:nvPr/>
      </p:nvGrpSpPr>
      <p:grpSpPr>
        <a:xfrm>
          <a:off x="0" y="0"/>
          <a:ext cx="0" cy="0"/>
          <a:chOff x="0" y="0"/>
          <a:chExt cx="0" cy="0"/>
        </a:xfrm>
      </p:grpSpPr>
      <p:sp>
        <p:nvSpPr>
          <p:cNvPr id="2" name="Titel 1"/>
          <p:cNvSpPr>
            <a:spLocks noGrp="1"/>
          </p:cNvSpPr>
          <p:nvPr>
            <p:ph type="title"/>
          </p:nvPr>
        </p:nvSpPr>
        <p:spPr>
          <a:xfrm>
            <a:off x="1048403" y="840828"/>
            <a:ext cx="9107651" cy="905377"/>
          </a:xfrm>
          <a:prstGeom prst="rect">
            <a:avLst/>
          </a:prstGeom>
        </p:spPr>
        <p:txBody>
          <a:bodyPr anchor="ctr" anchorCtr="0"/>
          <a:lstStyle>
            <a:lvl1pPr>
              <a:defRPr sz="3600"/>
            </a:lvl1pPr>
          </a:lstStyle>
          <a:p>
            <a:r>
              <a:rPr lang="da-DK"/>
              <a:t>Klik for at redigere titeltypografien i masteren</a:t>
            </a:r>
            <a:endParaRPr lang="da-DK" dirty="0"/>
          </a:p>
        </p:txBody>
      </p:sp>
      <p:pic>
        <p:nvPicPr>
          <p:cNvPr id="6" name="Billede 5"/>
          <p:cNvPicPr>
            <a:picLocks noChangeAspect="1"/>
          </p:cNvPicPr>
          <p:nvPr userDrawn="1"/>
        </p:nvPicPr>
        <p:blipFill>
          <a:blip r:embed="rId2">
            <a:alphaModFix amt="12000"/>
            <a:extLst>
              <a:ext uri="{28A0092B-C50C-407E-A947-70E740481C1C}">
                <a14:useLocalDpi xmlns:a14="http://schemas.microsoft.com/office/drawing/2010/main" val="0"/>
              </a:ext>
            </a:extLst>
          </a:blip>
          <a:stretch>
            <a:fillRect/>
          </a:stretch>
        </p:blipFill>
        <p:spPr>
          <a:xfrm rot="2400643">
            <a:off x="-540423" y="3924151"/>
            <a:ext cx="3771900" cy="4216400"/>
          </a:xfrm>
          <a:prstGeom prst="rect">
            <a:avLst/>
          </a:prstGeom>
        </p:spPr>
      </p:pic>
      <p:sp>
        <p:nvSpPr>
          <p:cNvPr id="7" name="Pladsholder til indhold 2"/>
          <p:cNvSpPr>
            <a:spLocks noGrp="1"/>
          </p:cNvSpPr>
          <p:nvPr>
            <p:ph idx="11"/>
          </p:nvPr>
        </p:nvSpPr>
        <p:spPr>
          <a:xfrm>
            <a:off x="1080182" y="1853860"/>
            <a:ext cx="4804251" cy="4320339"/>
          </a:xfrm>
          <a:prstGeom prst="rect">
            <a:avLst/>
          </a:prstGeom>
        </p:spPr>
        <p:txBody>
          <a:bodyPr/>
          <a:lstStyle>
            <a:lvl1pPr marL="180000" indent="-180000">
              <a:lnSpc>
                <a:spcPct val="100000"/>
              </a:lnSpc>
              <a:spcBef>
                <a:spcPts val="0"/>
              </a:spcBef>
              <a:spcAft>
                <a:spcPts val="400"/>
              </a:spcAft>
              <a:buClr>
                <a:schemeClr val="tx1"/>
              </a:buClr>
              <a:buSzPct val="90000"/>
              <a:buFont typeface="Arial" charset="0"/>
              <a:buChar char="•"/>
              <a:defRPr sz="1800" baseline="0"/>
            </a:lvl1pPr>
            <a:lvl2pPr marL="378000" indent="-180000">
              <a:lnSpc>
                <a:spcPct val="100000"/>
              </a:lnSpc>
              <a:spcBef>
                <a:spcPts val="0"/>
              </a:spcBef>
              <a:spcAft>
                <a:spcPts val="400"/>
              </a:spcAft>
              <a:buSzPct val="90000"/>
              <a:defRPr sz="1600"/>
            </a:lvl2pPr>
            <a:lvl3pPr marL="576000" indent="-180000">
              <a:lnSpc>
                <a:spcPct val="100000"/>
              </a:lnSpc>
              <a:spcBef>
                <a:spcPts val="0"/>
              </a:spcBef>
              <a:spcAft>
                <a:spcPts val="400"/>
              </a:spcAft>
              <a:buSzPct val="90000"/>
              <a:defRPr sz="1400" baseline="0"/>
            </a:lvl3pPr>
            <a:lvl4pPr marL="774000" indent="-180000">
              <a:lnSpc>
                <a:spcPct val="100000"/>
              </a:lnSpc>
              <a:spcBef>
                <a:spcPts val="0"/>
              </a:spcBef>
              <a:spcAft>
                <a:spcPts val="400"/>
              </a:spcAft>
              <a:buSzPct val="80000"/>
              <a:defRPr sz="1300" baseline="0"/>
            </a:lvl4pPr>
            <a:lvl5pPr marL="972000" indent="-180000">
              <a:lnSpc>
                <a:spcPct val="100000"/>
              </a:lnSpc>
              <a:spcBef>
                <a:spcPts val="0"/>
              </a:spcBef>
              <a:spcAft>
                <a:spcPts val="400"/>
              </a:spcAft>
              <a:buSzPct val="80000"/>
              <a:defRPr sz="1200" baseline="0"/>
            </a:lvl5pPr>
          </a:lstStyle>
          <a:p>
            <a:pPr lvl="0"/>
            <a:r>
              <a:rPr lang="da-DK"/>
              <a:t>Rediger teksttypografien i masteren</a:t>
            </a:r>
          </a:p>
        </p:txBody>
      </p:sp>
      <p:sp>
        <p:nvSpPr>
          <p:cNvPr id="8" name="Pladsholder til indhold 2"/>
          <p:cNvSpPr>
            <a:spLocks noGrp="1"/>
          </p:cNvSpPr>
          <p:nvPr>
            <p:ph idx="12"/>
          </p:nvPr>
        </p:nvSpPr>
        <p:spPr>
          <a:xfrm>
            <a:off x="6114761" y="1853860"/>
            <a:ext cx="4804251" cy="4320339"/>
          </a:xfrm>
          <a:prstGeom prst="rect">
            <a:avLst/>
          </a:prstGeom>
        </p:spPr>
        <p:txBody>
          <a:bodyPr/>
          <a:lstStyle>
            <a:lvl1pPr marL="180000" indent="-180000">
              <a:lnSpc>
                <a:spcPct val="100000"/>
              </a:lnSpc>
              <a:spcBef>
                <a:spcPts val="0"/>
              </a:spcBef>
              <a:spcAft>
                <a:spcPts val="400"/>
              </a:spcAft>
              <a:buClr>
                <a:schemeClr val="tx1"/>
              </a:buClr>
              <a:buSzPct val="90000"/>
              <a:buFont typeface="Arial" charset="0"/>
              <a:buChar char="•"/>
              <a:defRPr sz="1800" baseline="0"/>
            </a:lvl1pPr>
            <a:lvl2pPr marL="378000" indent="-180000">
              <a:lnSpc>
                <a:spcPct val="100000"/>
              </a:lnSpc>
              <a:spcBef>
                <a:spcPts val="0"/>
              </a:spcBef>
              <a:spcAft>
                <a:spcPts val="400"/>
              </a:spcAft>
              <a:buSzPct val="90000"/>
              <a:defRPr sz="1600"/>
            </a:lvl2pPr>
            <a:lvl3pPr marL="576000" indent="-180000">
              <a:lnSpc>
                <a:spcPct val="100000"/>
              </a:lnSpc>
              <a:spcBef>
                <a:spcPts val="0"/>
              </a:spcBef>
              <a:spcAft>
                <a:spcPts val="400"/>
              </a:spcAft>
              <a:buSzPct val="90000"/>
              <a:defRPr sz="1400" baseline="0"/>
            </a:lvl3pPr>
            <a:lvl4pPr marL="774000" indent="-180000">
              <a:lnSpc>
                <a:spcPct val="100000"/>
              </a:lnSpc>
              <a:spcBef>
                <a:spcPts val="0"/>
              </a:spcBef>
              <a:spcAft>
                <a:spcPts val="400"/>
              </a:spcAft>
              <a:buSzPct val="80000"/>
              <a:defRPr sz="1300" baseline="0"/>
            </a:lvl4pPr>
            <a:lvl5pPr marL="972000" indent="-180000">
              <a:lnSpc>
                <a:spcPct val="100000"/>
              </a:lnSpc>
              <a:spcBef>
                <a:spcPts val="0"/>
              </a:spcBef>
              <a:spcAft>
                <a:spcPts val="400"/>
              </a:spcAft>
              <a:buSzPct val="80000"/>
              <a:defRPr sz="1200" baseline="0"/>
            </a:lvl5pPr>
          </a:lstStyle>
          <a:p>
            <a:pPr lvl="0"/>
            <a:r>
              <a:rPr lang="da-DK"/>
              <a:t>Rediger teksttypografien i masteren</a:t>
            </a:r>
          </a:p>
        </p:txBody>
      </p:sp>
      <p:sp>
        <p:nvSpPr>
          <p:cNvPr id="10" name="Pladsholder til slidenummer 9"/>
          <p:cNvSpPr>
            <a:spLocks noGrp="1"/>
          </p:cNvSpPr>
          <p:nvPr>
            <p:ph type="sldNum" sz="quarter" idx="13"/>
          </p:nvPr>
        </p:nvSpPr>
        <p:spPr/>
        <p:txBody>
          <a:bodyPr/>
          <a:lstStyle/>
          <a:p>
            <a:fld id="{A0B76FB6-3847-E445-94B9-AA8440569BFB}" type="slidenum">
              <a:rPr lang="da-DK" smtClean="0"/>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halv side billede">
    <p:spTree>
      <p:nvGrpSpPr>
        <p:cNvPr id="1" name=""/>
        <p:cNvGrpSpPr/>
        <p:nvPr/>
      </p:nvGrpSpPr>
      <p:grpSpPr>
        <a:xfrm>
          <a:off x="0" y="0"/>
          <a:ext cx="0" cy="0"/>
          <a:chOff x="0" y="0"/>
          <a:chExt cx="0" cy="0"/>
        </a:xfrm>
      </p:grpSpPr>
      <p:sp>
        <p:nvSpPr>
          <p:cNvPr id="2" name="Titel 1"/>
          <p:cNvSpPr>
            <a:spLocks noGrp="1"/>
          </p:cNvSpPr>
          <p:nvPr>
            <p:ph type="title"/>
          </p:nvPr>
        </p:nvSpPr>
        <p:spPr>
          <a:xfrm>
            <a:off x="1048403" y="840828"/>
            <a:ext cx="4533247" cy="1292772"/>
          </a:xfrm>
          <a:prstGeom prst="rect">
            <a:avLst/>
          </a:prstGeom>
        </p:spPr>
        <p:txBody>
          <a:bodyPr anchor="ctr" anchorCtr="0"/>
          <a:lstStyle>
            <a:lvl1pPr>
              <a:defRPr sz="3600"/>
            </a:lvl1pPr>
          </a:lstStyle>
          <a:p>
            <a:r>
              <a:rPr lang="da-DK"/>
              <a:t>Klik for at redigere titeltypografien i masteren</a:t>
            </a:r>
            <a:endParaRPr lang="da-DK" dirty="0"/>
          </a:p>
        </p:txBody>
      </p:sp>
      <p:sp>
        <p:nvSpPr>
          <p:cNvPr id="6" name="Picture Placeholder 5"/>
          <p:cNvSpPr>
            <a:spLocks noGrp="1"/>
          </p:cNvSpPr>
          <p:nvPr>
            <p:ph type="pic" sz="quarter" idx="10"/>
          </p:nvPr>
        </p:nvSpPr>
        <p:spPr>
          <a:xfrm>
            <a:off x="6162675" y="0"/>
            <a:ext cx="6029325" cy="6858000"/>
          </a:xfrm>
          <a:prstGeom prst="rect">
            <a:avLst/>
          </a:prstGeom>
        </p:spPr>
        <p:txBody>
          <a:bodyPr/>
          <a:lstStyle>
            <a:lvl1pPr marL="0" indent="0">
              <a:buNone/>
              <a:defRPr sz="1800"/>
            </a:lvl1pPr>
          </a:lstStyle>
          <a:p>
            <a:r>
              <a:rPr lang="da-DK"/>
              <a:t>Klik på ikonet for at tilføje et billede</a:t>
            </a:r>
            <a:endParaRPr lang="da-DK" dirty="0"/>
          </a:p>
        </p:txBody>
      </p:sp>
      <p:pic>
        <p:nvPicPr>
          <p:cNvPr id="5" name="Billede 4"/>
          <p:cNvPicPr>
            <a:picLocks noChangeAspect="1"/>
          </p:cNvPicPr>
          <p:nvPr userDrawn="1"/>
        </p:nvPicPr>
        <p:blipFill>
          <a:blip r:embed="rId2">
            <a:alphaModFix amt="12000"/>
            <a:extLst>
              <a:ext uri="{28A0092B-C50C-407E-A947-70E740481C1C}">
                <a14:useLocalDpi xmlns:a14="http://schemas.microsoft.com/office/drawing/2010/main" val="0"/>
              </a:ext>
            </a:extLst>
          </a:blip>
          <a:stretch>
            <a:fillRect/>
          </a:stretch>
        </p:blipFill>
        <p:spPr>
          <a:xfrm rot="2400643">
            <a:off x="-540423" y="3924151"/>
            <a:ext cx="3771900" cy="4216400"/>
          </a:xfrm>
          <a:prstGeom prst="rect">
            <a:avLst/>
          </a:prstGeom>
        </p:spPr>
      </p:pic>
      <p:sp>
        <p:nvSpPr>
          <p:cNvPr id="7" name="Pladsholder til indhold 2"/>
          <p:cNvSpPr>
            <a:spLocks noGrp="1"/>
          </p:cNvSpPr>
          <p:nvPr>
            <p:ph idx="11"/>
          </p:nvPr>
        </p:nvSpPr>
        <p:spPr>
          <a:xfrm>
            <a:off x="1069423" y="2112084"/>
            <a:ext cx="4512227" cy="4105836"/>
          </a:xfrm>
          <a:prstGeom prst="rect">
            <a:avLst/>
          </a:prstGeom>
        </p:spPr>
        <p:txBody>
          <a:bodyPr/>
          <a:lstStyle>
            <a:lvl1pPr marL="180000" indent="-180000">
              <a:lnSpc>
                <a:spcPct val="100000"/>
              </a:lnSpc>
              <a:spcBef>
                <a:spcPts val="0"/>
              </a:spcBef>
              <a:spcAft>
                <a:spcPts val="400"/>
              </a:spcAft>
              <a:buClr>
                <a:schemeClr val="tx1"/>
              </a:buClr>
              <a:buSzPct val="90000"/>
              <a:buFont typeface="Arial" charset="0"/>
              <a:buChar char="•"/>
              <a:defRPr sz="1800" baseline="0"/>
            </a:lvl1pPr>
            <a:lvl2pPr marL="378000" indent="-180000">
              <a:lnSpc>
                <a:spcPct val="100000"/>
              </a:lnSpc>
              <a:spcBef>
                <a:spcPts val="0"/>
              </a:spcBef>
              <a:spcAft>
                <a:spcPts val="400"/>
              </a:spcAft>
              <a:buSzPct val="90000"/>
              <a:defRPr sz="1600"/>
            </a:lvl2pPr>
            <a:lvl3pPr marL="576000" indent="-180000">
              <a:lnSpc>
                <a:spcPct val="100000"/>
              </a:lnSpc>
              <a:spcBef>
                <a:spcPts val="0"/>
              </a:spcBef>
              <a:spcAft>
                <a:spcPts val="400"/>
              </a:spcAft>
              <a:buSzPct val="90000"/>
              <a:defRPr sz="1400" baseline="0"/>
            </a:lvl3pPr>
            <a:lvl4pPr marL="774000" indent="-180000">
              <a:lnSpc>
                <a:spcPct val="100000"/>
              </a:lnSpc>
              <a:spcBef>
                <a:spcPts val="0"/>
              </a:spcBef>
              <a:spcAft>
                <a:spcPts val="400"/>
              </a:spcAft>
              <a:buSzPct val="80000"/>
              <a:defRPr sz="1300" baseline="0"/>
            </a:lvl4pPr>
            <a:lvl5pPr marL="972000" indent="-180000">
              <a:lnSpc>
                <a:spcPct val="100000"/>
              </a:lnSpc>
              <a:spcBef>
                <a:spcPts val="0"/>
              </a:spcBef>
              <a:spcAft>
                <a:spcPts val="400"/>
              </a:spcAft>
              <a:buSzPct val="80000"/>
              <a:defRPr sz="1200" baseline="0"/>
            </a:lvl5pPr>
          </a:lstStyle>
          <a:p>
            <a:pPr lvl="0"/>
            <a:r>
              <a:rPr lang="da-DK"/>
              <a:t>Rediger teksttypografien i masteren</a:t>
            </a:r>
          </a:p>
        </p:txBody>
      </p:sp>
      <p:sp>
        <p:nvSpPr>
          <p:cNvPr id="8" name="Pladsholder til slidenummer 7"/>
          <p:cNvSpPr>
            <a:spLocks noGrp="1"/>
          </p:cNvSpPr>
          <p:nvPr>
            <p:ph type="sldNum" sz="quarter" idx="12"/>
          </p:nvPr>
        </p:nvSpPr>
        <p:spPr/>
        <p:txBody>
          <a:bodyPr/>
          <a:lstStyle/>
          <a:p>
            <a:fld id="{A0B76FB6-3847-E445-94B9-AA8440569BFB}" type="slidenum">
              <a:rPr lang="da-DK" smtClean="0"/>
              <a:pPr/>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objek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048403" y="840828"/>
            <a:ext cx="9107651" cy="905377"/>
          </a:xfrm>
          <a:prstGeom prst="rect">
            <a:avLst/>
          </a:prstGeom>
        </p:spPr>
        <p:txBody>
          <a:bodyPr anchor="ctr" anchorCtr="0"/>
          <a:lstStyle>
            <a:lvl1pPr>
              <a:defRPr sz="3600"/>
            </a:lvl1pPr>
          </a:lstStyle>
          <a:p>
            <a:r>
              <a:rPr lang="da-DK"/>
              <a:t>Klik for at redigere titeltypografien i masteren</a:t>
            </a:r>
            <a:endParaRPr lang="da-DK" dirty="0"/>
          </a:p>
        </p:txBody>
      </p:sp>
      <p:sp>
        <p:nvSpPr>
          <p:cNvPr id="3" name="Pladsholder til indhold 2"/>
          <p:cNvSpPr>
            <a:spLocks noGrp="1"/>
          </p:cNvSpPr>
          <p:nvPr>
            <p:ph idx="1"/>
          </p:nvPr>
        </p:nvSpPr>
        <p:spPr>
          <a:xfrm>
            <a:off x="1069423" y="1853861"/>
            <a:ext cx="9086631" cy="4321028"/>
          </a:xfrm>
          <a:prstGeom prst="rect">
            <a:avLst/>
          </a:prstGeom>
        </p:spPr>
        <p:txBody>
          <a:bodyPr/>
          <a:lstStyle>
            <a:lvl1pPr marL="0" indent="0">
              <a:lnSpc>
                <a:spcPct val="100000"/>
              </a:lnSpc>
              <a:spcBef>
                <a:spcPts val="0"/>
              </a:spcBef>
              <a:spcAft>
                <a:spcPts val="300"/>
              </a:spcAft>
              <a:buClr>
                <a:schemeClr val="tx1"/>
              </a:buClr>
              <a:buSzPct val="90000"/>
              <a:buFont typeface="Arial" charset="0"/>
              <a:buNone/>
              <a:defRPr sz="1800" baseline="0"/>
            </a:lvl1pPr>
            <a:lvl2pPr marL="396000" indent="-180000">
              <a:lnSpc>
                <a:spcPct val="100000"/>
              </a:lnSpc>
              <a:spcBef>
                <a:spcPts val="0"/>
              </a:spcBef>
              <a:spcAft>
                <a:spcPts val="300"/>
              </a:spcAft>
              <a:buSzPct val="90000"/>
              <a:defRPr sz="1400"/>
            </a:lvl2pPr>
            <a:lvl3pPr marL="612000" indent="-180000">
              <a:lnSpc>
                <a:spcPct val="100000"/>
              </a:lnSpc>
              <a:spcBef>
                <a:spcPts val="0"/>
              </a:spcBef>
              <a:spcAft>
                <a:spcPts val="300"/>
              </a:spcAft>
              <a:buSzPct val="90000"/>
              <a:defRPr sz="1400" baseline="0"/>
            </a:lvl3pPr>
            <a:lvl4pPr marL="828000" indent="-180000">
              <a:lnSpc>
                <a:spcPct val="100000"/>
              </a:lnSpc>
              <a:spcBef>
                <a:spcPts val="0"/>
              </a:spcBef>
              <a:spcAft>
                <a:spcPts val="300"/>
              </a:spcAft>
              <a:buSzPct val="80000"/>
              <a:defRPr sz="1200" baseline="0"/>
            </a:lvl4pPr>
            <a:lvl5pPr marL="1026000" indent="-180000">
              <a:lnSpc>
                <a:spcPct val="100000"/>
              </a:lnSpc>
              <a:spcBef>
                <a:spcPts val="0"/>
              </a:spcBef>
              <a:spcAft>
                <a:spcPts val="300"/>
              </a:spcAft>
              <a:buSzPct val="80000"/>
              <a:defRPr sz="1200" baseline="0"/>
            </a:lvl5pPr>
          </a:lstStyle>
          <a:p>
            <a:pPr lvl="0"/>
            <a:r>
              <a:rPr lang="da-DK"/>
              <a:t>Rediger teksttypografien i masteren</a:t>
            </a:r>
          </a:p>
        </p:txBody>
      </p:sp>
      <p:sp>
        <p:nvSpPr>
          <p:cNvPr id="5" name="Pladsholder til slidenummer 4"/>
          <p:cNvSpPr>
            <a:spLocks noGrp="1"/>
          </p:cNvSpPr>
          <p:nvPr>
            <p:ph type="sldNum" sz="quarter" idx="10"/>
          </p:nvPr>
        </p:nvSpPr>
        <p:spPr/>
        <p:txBody>
          <a:bodyPr/>
          <a:lstStyle/>
          <a:p>
            <a:fld id="{A0B76FB6-3847-E445-94B9-AA8440569BFB}" type="slidenum">
              <a:rPr lang="da-DK" smtClean="0"/>
              <a:pPr/>
              <a:t>‹nr.›</a:t>
            </a:fld>
            <a:endParaRPr lang="da-DK"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sides bille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6858000"/>
          </a:xfrm>
          <a:prstGeom prst="rect">
            <a:avLst/>
          </a:prstGeom>
        </p:spPr>
        <p:txBody>
          <a:bodyPr/>
          <a:lstStyle>
            <a:lvl1pPr marL="0" indent="0">
              <a:buNone/>
              <a:defRPr sz="2000"/>
            </a:lvl1pPr>
          </a:lstStyle>
          <a:p>
            <a:r>
              <a:rPr lang="da-DK"/>
              <a:t>Klik på ikonet for at tilføje et billede</a:t>
            </a:r>
            <a:endParaRPr lang="da-DK" dirty="0"/>
          </a:p>
        </p:txBody>
      </p:sp>
      <p:sp>
        <p:nvSpPr>
          <p:cNvPr id="4" name="Pladsholder til tekst 3"/>
          <p:cNvSpPr>
            <a:spLocks noGrp="1"/>
          </p:cNvSpPr>
          <p:nvPr>
            <p:ph type="body" sz="quarter" idx="12" hasCustomPrompt="1"/>
          </p:nvPr>
        </p:nvSpPr>
        <p:spPr>
          <a:xfrm>
            <a:off x="1009285" y="4189546"/>
            <a:ext cx="5013063" cy="1727159"/>
          </a:xfrm>
          <a:prstGeom prst="rect">
            <a:avLst/>
          </a:prstGeom>
          <a:solidFill>
            <a:schemeClr val="accent3"/>
          </a:solidFill>
        </p:spPr>
        <p:txBody>
          <a:bodyPr lIns="288000" tIns="216000" rIns="251999" bIns="251999"/>
          <a:lstStyle>
            <a:lvl1pPr marL="0" indent="0">
              <a:buNone/>
              <a:defRPr sz="2400">
                <a:solidFill>
                  <a:schemeClr val="bg1"/>
                </a:solidFill>
              </a:defRPr>
            </a:lvl1pPr>
          </a:lstStyle>
          <a:p>
            <a:pPr lvl="0"/>
            <a:r>
              <a:rPr lang="da-DK" dirty="0"/>
              <a:t>Klik for at redigere i masteren</a:t>
            </a:r>
          </a:p>
        </p:txBody>
      </p:sp>
      <p:sp>
        <p:nvSpPr>
          <p:cNvPr id="10" name="Pladsholder til tekst 9"/>
          <p:cNvSpPr>
            <a:spLocks noGrp="1"/>
          </p:cNvSpPr>
          <p:nvPr>
            <p:ph type="body" sz="quarter" idx="13"/>
          </p:nvPr>
        </p:nvSpPr>
        <p:spPr>
          <a:xfrm>
            <a:off x="1219496" y="4764910"/>
            <a:ext cx="4589636" cy="915128"/>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a:t>Rediger teksttypografien i masteren</a:t>
            </a:r>
          </a:p>
        </p:txBody>
      </p:sp>
      <p:sp>
        <p:nvSpPr>
          <p:cNvPr id="12" name="Pladsholder til slidenummer 11"/>
          <p:cNvSpPr>
            <a:spLocks noGrp="1"/>
          </p:cNvSpPr>
          <p:nvPr>
            <p:ph type="sldNum" sz="quarter" idx="14"/>
          </p:nvPr>
        </p:nvSpPr>
        <p:spPr/>
        <p:txBody>
          <a:bodyPr/>
          <a:lstStyle/>
          <a:p>
            <a:fld id="{A0B76FB6-3847-E445-94B9-AA8440569BFB}" type="slidenum">
              <a:rPr lang="da-DK" smtClean="0"/>
              <a:pPr/>
              <a:t>‹nr.›</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llipse 6"/>
          <p:cNvSpPr/>
          <p:nvPr userDrawn="1"/>
        </p:nvSpPr>
        <p:spPr>
          <a:xfrm>
            <a:off x="11656297" y="6323373"/>
            <a:ext cx="1033134" cy="10331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p:cNvPicPr>
            <a:picLocks noChangeAspect="1"/>
          </p:cNvPicPr>
          <p:nvPr userDrawn="1"/>
        </p:nvPicPr>
        <p:blipFill>
          <a:blip r:embed="rId14"/>
          <a:stretch>
            <a:fillRect/>
          </a:stretch>
        </p:blipFill>
        <p:spPr>
          <a:xfrm>
            <a:off x="10186432" y="252448"/>
            <a:ext cx="1799998" cy="611388"/>
          </a:xfrm>
          <a:prstGeom prst="rect">
            <a:avLst/>
          </a:prstGeom>
        </p:spPr>
      </p:pic>
      <p:sp>
        <p:nvSpPr>
          <p:cNvPr id="2" name="Pladsholder til slidenummer 1"/>
          <p:cNvSpPr>
            <a:spLocks noGrp="1"/>
          </p:cNvSpPr>
          <p:nvPr>
            <p:ph type="sldNum" sz="quarter" idx="4"/>
          </p:nvPr>
        </p:nvSpPr>
        <p:spPr>
          <a:xfrm>
            <a:off x="11626040" y="6431784"/>
            <a:ext cx="714998" cy="365125"/>
          </a:xfrm>
          <a:prstGeom prst="rect">
            <a:avLst/>
          </a:prstGeom>
        </p:spPr>
        <p:txBody>
          <a:bodyPr vert="horz" lIns="91440" tIns="45720" rIns="91440" bIns="45720" rtlCol="0" anchor="ctr"/>
          <a:lstStyle>
            <a:lvl1pPr algn="ctr">
              <a:defRPr sz="1200">
                <a:solidFill>
                  <a:schemeClr val="bg1"/>
                </a:solidFill>
              </a:defRPr>
            </a:lvl1pPr>
          </a:lstStyle>
          <a:p>
            <a:fld id="{A0B76FB6-3847-E445-94B9-AA8440569BFB}" type="slidenum">
              <a:rPr lang="da-DK" smtClean="0"/>
              <a:pPr/>
              <a:t>‹nr.›</a:t>
            </a:fld>
            <a:endParaRPr lang="da-DK" dirty="0"/>
          </a:p>
        </p:txBody>
      </p:sp>
    </p:spTree>
    <p:extLst>
      <p:ext uri="{BB962C8B-B14F-4D97-AF65-F5344CB8AC3E}">
        <p14:creationId xmlns:p14="http://schemas.microsoft.com/office/powerpoint/2010/main" val="1385335511"/>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65" r:id="rId3"/>
    <p:sldLayoutId id="2147483650" r:id="rId4"/>
    <p:sldLayoutId id="2147483658" r:id="rId5"/>
    <p:sldLayoutId id="2147483661" r:id="rId6"/>
    <p:sldLayoutId id="2147483660" r:id="rId7"/>
    <p:sldLayoutId id="2147483667" r:id="rId8"/>
    <p:sldLayoutId id="2147483662" r:id="rId9"/>
    <p:sldLayoutId id="2147483663" r:id="rId10"/>
    <p:sldLayoutId id="2147483666" r:id="rId11"/>
    <p:sldLayoutId id="2147483664" r:id="rId12"/>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regiongis/erhvervsinfo/wiki"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hyperlink" Target="https://regiongis.github.io/cvrflyt/" TargetMode="External"/><Relationship Id="rId4" Type="http://schemas.openxmlformats.org/officeDocument/2006/relationships/hyperlink" Target="mailto:daniel.arnason@egekom.d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forms/d/e/1FAIpQLSfCvVDdcKseLR6vE2GiBb-BDe-rakhws739ix57UH2yygaSOg/viewform?vc=0&amp;c=0&amp;w=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mailto:LDG@balk.d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F9990D74-0150-46AA-8B55-B3BB585B496E}"/>
              </a:ext>
            </a:extLst>
          </p:cNvPr>
          <p:cNvSpPr>
            <a:spLocks noGrp="1"/>
          </p:cNvSpPr>
          <p:nvPr>
            <p:ph type="ctrTitle"/>
          </p:nvPr>
        </p:nvSpPr>
        <p:spPr>
          <a:xfrm>
            <a:off x="900298" y="1902372"/>
            <a:ext cx="9144000" cy="1460445"/>
          </a:xfrm>
        </p:spPr>
        <p:txBody>
          <a:bodyPr/>
          <a:lstStyle/>
          <a:p>
            <a:pPr algn="l"/>
            <a:r>
              <a:rPr lang="da-DK" sz="4000" dirty="0"/>
              <a:t>Vejledning</a:t>
            </a:r>
            <a:r>
              <a:rPr lang="da-DK" dirty="0"/>
              <a:t> til brug af værktøjet CVR-flyt</a:t>
            </a:r>
          </a:p>
        </p:txBody>
      </p:sp>
      <p:sp>
        <p:nvSpPr>
          <p:cNvPr id="4" name="Undertitel 2">
            <a:extLst>
              <a:ext uri="{FF2B5EF4-FFF2-40B4-BE49-F238E27FC236}">
                <a16:creationId xmlns:a16="http://schemas.microsoft.com/office/drawing/2014/main" id="{84473690-78CE-4CE1-A356-F412C48E6E5D}"/>
              </a:ext>
            </a:extLst>
          </p:cNvPr>
          <p:cNvSpPr txBox="1">
            <a:spLocks/>
          </p:cNvSpPr>
          <p:nvPr/>
        </p:nvSpPr>
        <p:spPr>
          <a:xfrm>
            <a:off x="910808" y="342336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a-DK" sz="2400" dirty="0">
                <a:solidFill>
                  <a:schemeClr val="bg1"/>
                </a:solidFill>
              </a:rPr>
              <a:t>Opdateret marts 2019</a:t>
            </a:r>
          </a:p>
          <a:p>
            <a:endParaRPr lang="da-DK" dirty="0"/>
          </a:p>
        </p:txBody>
      </p:sp>
      <p:sp>
        <p:nvSpPr>
          <p:cNvPr id="2" name="Tekstfelt 1">
            <a:extLst>
              <a:ext uri="{FF2B5EF4-FFF2-40B4-BE49-F238E27FC236}">
                <a16:creationId xmlns:a16="http://schemas.microsoft.com/office/drawing/2014/main" id="{58BB2C76-9524-4EC5-BA81-DA20ACD02CBC}"/>
              </a:ext>
            </a:extLst>
          </p:cNvPr>
          <p:cNvSpPr txBox="1"/>
          <p:nvPr/>
        </p:nvSpPr>
        <p:spPr>
          <a:xfrm>
            <a:off x="7315200" y="6372225"/>
            <a:ext cx="4643002" cy="338554"/>
          </a:xfrm>
          <a:prstGeom prst="rect">
            <a:avLst/>
          </a:prstGeom>
          <a:noFill/>
        </p:spPr>
        <p:txBody>
          <a:bodyPr wrap="none" rtlCol="0">
            <a:spAutoFit/>
          </a:bodyPr>
          <a:lstStyle/>
          <a:p>
            <a:r>
              <a:rPr lang="da-DK" sz="1600" dirty="0" err="1">
                <a:solidFill>
                  <a:schemeClr val="bg1"/>
                </a:solidFill>
              </a:rPr>
              <a:t>GeoØst</a:t>
            </a:r>
            <a:r>
              <a:rPr lang="da-DK" sz="1600" dirty="0">
                <a:solidFill>
                  <a:schemeClr val="bg1"/>
                </a:solidFill>
              </a:rPr>
              <a:t>, </a:t>
            </a:r>
            <a:r>
              <a:rPr lang="da-DK" sz="1600" dirty="0" err="1">
                <a:solidFill>
                  <a:schemeClr val="bg1"/>
                </a:solidFill>
              </a:rPr>
              <a:t>Geodatasamarbejde</a:t>
            </a:r>
            <a:r>
              <a:rPr lang="da-DK" sz="1600" dirty="0">
                <a:solidFill>
                  <a:schemeClr val="bg1"/>
                </a:solidFill>
              </a:rPr>
              <a:t> i </a:t>
            </a:r>
            <a:r>
              <a:rPr lang="da-DK" sz="1600" dirty="0" err="1">
                <a:solidFill>
                  <a:schemeClr val="bg1"/>
                </a:solidFill>
              </a:rPr>
              <a:t>Greater</a:t>
            </a:r>
            <a:r>
              <a:rPr lang="da-DK" sz="1600" dirty="0">
                <a:solidFill>
                  <a:schemeClr val="bg1"/>
                </a:solidFill>
              </a:rPr>
              <a:t> Copenhagen</a:t>
            </a:r>
          </a:p>
        </p:txBody>
      </p:sp>
    </p:spTree>
    <p:extLst>
      <p:ext uri="{BB962C8B-B14F-4D97-AF65-F5344CB8AC3E}">
        <p14:creationId xmlns:p14="http://schemas.microsoft.com/office/powerpoint/2010/main" val="105042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Om værktøjet CVR-flyt</a:t>
            </a:r>
          </a:p>
        </p:txBody>
      </p:sp>
      <p:sp>
        <p:nvSpPr>
          <p:cNvPr id="3" name="Pladsholder til indhold 2"/>
          <p:cNvSpPr>
            <a:spLocks noGrp="1"/>
          </p:cNvSpPr>
          <p:nvPr>
            <p:ph idx="1"/>
          </p:nvPr>
        </p:nvSpPr>
        <p:spPr/>
        <p:txBody>
          <a:bodyPr/>
          <a:lstStyle/>
          <a:p>
            <a:r>
              <a:rPr lang="da-DK" dirty="0"/>
              <a:t>CVR-flyt er et værktøj til monitorering af ændringer i den kommunale virksomhedsdemografi. Værktøjet giver mulighed for at se tilflyttede, fraflyttede, nyetablerede og ophørte virksomheder i den valgte kommune inden for en specificeret tidsperiode.</a:t>
            </a:r>
          </a:p>
          <a:p>
            <a:endParaRPr lang="da-DK" dirty="0"/>
          </a:p>
          <a:p>
            <a:r>
              <a:rPr lang="da-DK" dirty="0"/>
              <a:t>CVR-flyt er baseret på CVR-data og giver dermed mulighed for hurtigt at kunne få kontaktoplysning på bl.a. tilflyttede og nyetablerede virksomheder i kommuner til brug for fx udsendelse af velkomstbreve. (OBS </a:t>
            </a:r>
            <a:r>
              <a:rPr lang="da-DK" dirty="0" err="1"/>
              <a:t>reklamebeskytvariabel</a:t>
            </a:r>
            <a:r>
              <a:rPr lang="da-DK" dirty="0"/>
              <a:t> mangler – juridisk krav ).</a:t>
            </a:r>
          </a:p>
          <a:p>
            <a:endParaRPr lang="da-DK" dirty="0"/>
          </a:p>
          <a:p>
            <a:r>
              <a:rPr lang="da-DK" dirty="0"/>
              <a:t>CVR-flyt er første værktøj udarbejdet af det kommunale datasamarbejde Erhvervsinfo i regi af </a:t>
            </a:r>
            <a:r>
              <a:rPr lang="da-DK" dirty="0" err="1"/>
              <a:t>GeoØst</a:t>
            </a:r>
            <a:r>
              <a:rPr lang="da-DK" dirty="0"/>
              <a:t>. Læs mere her: </a:t>
            </a:r>
            <a:r>
              <a:rPr lang="da-DK" dirty="0">
                <a:solidFill>
                  <a:schemeClr val="accent2"/>
                </a:solidFill>
                <a:hlinkClick r:id="rId3">
                  <a:extLst>
                    <a:ext uri="{A12FA001-AC4F-418D-AE19-62706E023703}">
                      <ahyp:hlinkClr xmlns:ahyp="http://schemas.microsoft.com/office/drawing/2018/hyperlinkcolor" val="tx"/>
                    </a:ext>
                  </a:extLst>
                </a:hlinkClick>
              </a:rPr>
              <a:t>https://github.com/regiongis/erhvervsinfo/wiki</a:t>
            </a:r>
            <a:r>
              <a:rPr lang="da-DK" dirty="0"/>
              <a:t>. </a:t>
            </a:r>
          </a:p>
        </p:txBody>
      </p:sp>
      <p:pic>
        <p:nvPicPr>
          <p:cNvPr id="7" name="Pladsholder til indhold 6">
            <a:extLst>
              <a:ext uri="{FF2B5EF4-FFF2-40B4-BE49-F238E27FC236}">
                <a16:creationId xmlns:a16="http://schemas.microsoft.com/office/drawing/2014/main" id="{D21AF1A9-C1E7-470F-B265-E9B2CBC16517}"/>
              </a:ext>
            </a:extLst>
          </p:cNvPr>
          <p:cNvPicPr>
            <a:picLocks noGrp="1" noChangeAspect="1"/>
          </p:cNvPicPr>
          <p:nvPr>
            <p:ph sz="quarter" idx="10"/>
          </p:nvPr>
        </p:nvPicPr>
        <p:blipFill rotWithShape="1">
          <a:blip r:embed="rId4"/>
          <a:srcRect l="20706" t="-1" r="23082" b="197"/>
          <a:stretch/>
        </p:blipFill>
        <p:spPr>
          <a:xfrm>
            <a:off x="7528216" y="1853859"/>
            <a:ext cx="4325934" cy="4320339"/>
          </a:xfrm>
        </p:spPr>
      </p:pic>
      <p:sp>
        <p:nvSpPr>
          <p:cNvPr id="9" name="Pladsholder til slidenummer 8"/>
          <p:cNvSpPr>
            <a:spLocks noGrp="1"/>
          </p:cNvSpPr>
          <p:nvPr>
            <p:ph type="sldNum" sz="quarter" idx="11"/>
          </p:nvPr>
        </p:nvSpPr>
        <p:spPr/>
        <p:txBody>
          <a:bodyPr/>
          <a:lstStyle/>
          <a:p>
            <a:fld id="{A0B76FB6-3847-E445-94B9-AA8440569BFB}" type="slidenum">
              <a:rPr lang="da-DK" smtClean="0"/>
              <a:pPr/>
              <a:t>2</a:t>
            </a:fld>
            <a:endParaRPr lang="da-DK" dirty="0"/>
          </a:p>
        </p:txBody>
      </p:sp>
      <p:sp>
        <p:nvSpPr>
          <p:cNvPr id="6" name="Pladsholder til slidenummer 8">
            <a:extLst>
              <a:ext uri="{FF2B5EF4-FFF2-40B4-BE49-F238E27FC236}">
                <a16:creationId xmlns:a16="http://schemas.microsoft.com/office/drawing/2014/main" id="{D63FB83A-273B-49C9-9A98-D47F20989178}"/>
              </a:ext>
            </a:extLst>
          </p:cNvPr>
          <p:cNvSpPr txBox="1">
            <a:spLocks/>
          </p:cNvSpPr>
          <p:nvPr/>
        </p:nvSpPr>
        <p:spPr>
          <a:xfrm>
            <a:off x="0" y="6363277"/>
            <a:ext cx="714998" cy="502137"/>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B76FB6-3847-E445-94B9-AA8440569BFB}" type="slidenum">
              <a:rPr lang="da-DK" sz="1600" smtClean="0">
                <a:solidFill>
                  <a:schemeClr val="accent1"/>
                </a:solidFill>
              </a:rPr>
              <a:pPr/>
              <a:t>2</a:t>
            </a:fld>
            <a:endParaRPr lang="da-DK" sz="1600" dirty="0">
              <a:solidFill>
                <a:schemeClr val="accent1"/>
              </a:solidFill>
            </a:endParaRPr>
          </a:p>
        </p:txBody>
      </p:sp>
    </p:spTree>
    <p:extLst>
      <p:ext uri="{BB962C8B-B14F-4D97-AF65-F5344CB8AC3E}">
        <p14:creationId xmlns:p14="http://schemas.microsoft.com/office/powerpoint/2010/main" val="46007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E0C44B96-424C-4FA4-9B96-B1E637F0B09A}"/>
              </a:ext>
            </a:extLst>
          </p:cNvPr>
          <p:cNvPicPr>
            <a:picLocks noGrp="1" noChangeAspect="1"/>
          </p:cNvPicPr>
          <p:nvPr>
            <p:ph type="pic" sz="quarter" idx="10"/>
          </p:nvPr>
        </p:nvPicPr>
        <p:blipFill rotWithShape="1">
          <a:blip r:embed="rId3"/>
          <a:srcRect l="28336" t="9500" r="26937" b="4666"/>
          <a:stretch/>
        </p:blipFill>
        <p:spPr>
          <a:xfrm>
            <a:off x="5838890" y="0"/>
            <a:ext cx="6353110" cy="6858000"/>
          </a:xfrm>
        </p:spPr>
      </p:pic>
      <p:sp>
        <p:nvSpPr>
          <p:cNvPr id="2" name="Titel 1"/>
          <p:cNvSpPr>
            <a:spLocks noGrp="1"/>
          </p:cNvSpPr>
          <p:nvPr>
            <p:ph type="title"/>
          </p:nvPr>
        </p:nvSpPr>
        <p:spPr/>
        <p:txBody>
          <a:bodyPr/>
          <a:lstStyle/>
          <a:p>
            <a:r>
              <a:rPr lang="da-DK" dirty="0"/>
              <a:t>Adgang til CVR-flyt</a:t>
            </a:r>
          </a:p>
        </p:txBody>
      </p:sp>
      <p:sp>
        <p:nvSpPr>
          <p:cNvPr id="4" name="Pladsholder til indhold 3"/>
          <p:cNvSpPr>
            <a:spLocks noGrp="1"/>
          </p:cNvSpPr>
          <p:nvPr>
            <p:ph idx="11"/>
          </p:nvPr>
        </p:nvSpPr>
        <p:spPr/>
        <p:txBody>
          <a:bodyPr/>
          <a:lstStyle/>
          <a:p>
            <a:r>
              <a:rPr lang="da-DK" dirty="0"/>
              <a:t>For at få adgang skal du oprettes som bruger. Alle kommunale aktører i </a:t>
            </a:r>
            <a:r>
              <a:rPr lang="da-DK" dirty="0" err="1"/>
              <a:t>GeoØst</a:t>
            </a:r>
            <a:r>
              <a:rPr lang="da-DK" dirty="0"/>
              <a:t>-samarbejdet kan blive oprettet som bruger ved at tage kontakt til </a:t>
            </a:r>
            <a:r>
              <a:rPr lang="da-DK" dirty="0" err="1"/>
              <a:t>Daníel</a:t>
            </a:r>
            <a:r>
              <a:rPr lang="da-DK" dirty="0"/>
              <a:t> </a:t>
            </a:r>
            <a:r>
              <a:rPr lang="da-DK" dirty="0" err="1"/>
              <a:t>Örn</a:t>
            </a:r>
            <a:r>
              <a:rPr lang="da-DK" dirty="0"/>
              <a:t> </a:t>
            </a:r>
            <a:r>
              <a:rPr lang="da-DK" dirty="0" err="1"/>
              <a:t>Árnason</a:t>
            </a:r>
            <a:r>
              <a:rPr lang="da-DK" dirty="0"/>
              <a:t>, Egedal Kommune, </a:t>
            </a:r>
            <a:r>
              <a:rPr lang="da-DK" dirty="0">
                <a:hlinkClick r:id="rId4"/>
              </a:rPr>
              <a:t>daniel.arnason@egekom.dk</a:t>
            </a:r>
            <a:endParaRPr lang="da-DK" dirty="0"/>
          </a:p>
          <a:p>
            <a:endParaRPr lang="da-DK" dirty="0">
              <a:solidFill>
                <a:srgbClr val="FF0000"/>
              </a:solidFill>
            </a:endParaRPr>
          </a:p>
          <a:p>
            <a:r>
              <a:rPr lang="da-DK" dirty="0"/>
              <a:t>Værktøjet kan åbnes i browseren </a:t>
            </a:r>
            <a:r>
              <a:rPr lang="da-DK" dirty="0" err="1"/>
              <a:t>Crome</a:t>
            </a:r>
            <a:r>
              <a:rPr lang="da-DK" dirty="0"/>
              <a:t> via adressen: </a:t>
            </a:r>
          </a:p>
          <a:p>
            <a:pPr marL="177800" indent="0">
              <a:buNone/>
            </a:pPr>
            <a:r>
              <a:rPr lang="da-DK" dirty="0">
                <a:hlinkClick r:id="rId5"/>
              </a:rPr>
              <a:t>https://regiongis.github.io/cvrflyt/</a:t>
            </a:r>
            <a:br>
              <a:rPr lang="da-DK" dirty="0"/>
            </a:br>
            <a:r>
              <a:rPr lang="da-DK" dirty="0"/>
              <a:t>Bemærk værktøjet fungerer ikke i Internet  Explorer.</a:t>
            </a:r>
            <a:endParaRPr lang="da-DK" dirty="0">
              <a:solidFill>
                <a:srgbClr val="FF0000"/>
              </a:solidFill>
            </a:endParaRPr>
          </a:p>
        </p:txBody>
      </p:sp>
      <p:sp>
        <p:nvSpPr>
          <p:cNvPr id="8" name="Pladsholder til slidenummer 7"/>
          <p:cNvSpPr>
            <a:spLocks noGrp="1"/>
          </p:cNvSpPr>
          <p:nvPr>
            <p:ph type="sldNum" sz="quarter" idx="12"/>
          </p:nvPr>
        </p:nvSpPr>
        <p:spPr/>
        <p:txBody>
          <a:bodyPr/>
          <a:lstStyle/>
          <a:p>
            <a:fld id="{A0B76FB6-3847-E445-94B9-AA8440569BFB}" type="slidenum">
              <a:rPr lang="da-DK" smtClean="0"/>
              <a:pPr/>
              <a:t>3</a:t>
            </a:fld>
            <a:endParaRPr lang="da-DK" dirty="0"/>
          </a:p>
        </p:txBody>
      </p:sp>
      <p:sp>
        <p:nvSpPr>
          <p:cNvPr id="9" name="Pladsholder til slidenummer 8">
            <a:extLst>
              <a:ext uri="{FF2B5EF4-FFF2-40B4-BE49-F238E27FC236}">
                <a16:creationId xmlns:a16="http://schemas.microsoft.com/office/drawing/2014/main" id="{1E41AC50-C743-45D6-8863-72C01EC17A97}"/>
              </a:ext>
            </a:extLst>
          </p:cNvPr>
          <p:cNvSpPr txBox="1">
            <a:spLocks/>
          </p:cNvSpPr>
          <p:nvPr/>
        </p:nvSpPr>
        <p:spPr>
          <a:xfrm>
            <a:off x="0" y="6363277"/>
            <a:ext cx="714998" cy="502137"/>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B76FB6-3847-E445-94B9-AA8440569BFB}" type="slidenum">
              <a:rPr lang="da-DK" sz="1600" smtClean="0">
                <a:solidFill>
                  <a:schemeClr val="accent1"/>
                </a:solidFill>
              </a:rPr>
              <a:pPr/>
              <a:t>3</a:t>
            </a:fld>
            <a:endParaRPr lang="da-DK" sz="1600" dirty="0">
              <a:solidFill>
                <a:schemeClr val="accent1"/>
              </a:solidFill>
            </a:endParaRPr>
          </a:p>
        </p:txBody>
      </p:sp>
    </p:spTree>
    <p:extLst>
      <p:ext uri="{BB962C8B-B14F-4D97-AF65-F5344CB8AC3E}">
        <p14:creationId xmlns:p14="http://schemas.microsoft.com/office/powerpoint/2010/main" val="49382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E0C44B96-424C-4FA4-9B96-B1E637F0B09A}"/>
              </a:ext>
            </a:extLst>
          </p:cNvPr>
          <p:cNvPicPr>
            <a:picLocks noGrp="1" noChangeAspect="1"/>
          </p:cNvPicPr>
          <p:nvPr>
            <p:ph type="pic" sz="quarter" idx="10"/>
          </p:nvPr>
        </p:nvPicPr>
        <p:blipFill rotWithShape="1">
          <a:blip r:embed="rId3"/>
          <a:srcRect l="33721" r="14038"/>
          <a:stretch/>
        </p:blipFill>
        <p:spPr>
          <a:xfrm>
            <a:off x="5838890" y="0"/>
            <a:ext cx="7972618" cy="6858000"/>
          </a:xfrm>
        </p:spPr>
      </p:pic>
      <p:sp>
        <p:nvSpPr>
          <p:cNvPr id="2" name="Titel 1"/>
          <p:cNvSpPr>
            <a:spLocks noGrp="1"/>
          </p:cNvSpPr>
          <p:nvPr>
            <p:ph type="title"/>
          </p:nvPr>
        </p:nvSpPr>
        <p:spPr/>
        <p:txBody>
          <a:bodyPr/>
          <a:lstStyle/>
          <a:p>
            <a:r>
              <a:rPr lang="da-DK" dirty="0"/>
              <a:t>Valg af indstillinger</a:t>
            </a:r>
          </a:p>
        </p:txBody>
      </p:sp>
      <p:sp>
        <p:nvSpPr>
          <p:cNvPr id="4" name="Pladsholder til indhold 3"/>
          <p:cNvSpPr>
            <a:spLocks noGrp="1"/>
          </p:cNvSpPr>
          <p:nvPr>
            <p:ph idx="11"/>
          </p:nvPr>
        </p:nvSpPr>
        <p:spPr/>
        <p:txBody>
          <a:bodyPr/>
          <a:lstStyle/>
          <a:p>
            <a:r>
              <a:rPr lang="da-DK" dirty="0"/>
              <a:t>Vælg først den kommune, du ønsker at få vist virksomhedsliste fra og vælg derefter ønsket tidsperiode. CVR-flyt opdateres månedligt og indeholder pt. virksomhedsflytninger fra og med januar 2017. </a:t>
            </a:r>
          </a:p>
          <a:p>
            <a:r>
              <a:rPr lang="da-DK" dirty="0"/>
              <a:t>Kortet viser som udgangspunkt et udsnit med placering af henholdsvis fraflyttede (F), tilflyttede (T), ophørte (O) og nyetablerede (N). Til- og fraflyttede virksomheder er markeret på deres nye adresse. Flytninger er ikke medtaget, hvis det er internt i samme i kommune.  </a:t>
            </a:r>
            <a:endParaRPr lang="da-DK" dirty="0">
              <a:solidFill>
                <a:srgbClr val="FF0000"/>
              </a:solidFill>
            </a:endParaRPr>
          </a:p>
        </p:txBody>
      </p:sp>
      <p:sp>
        <p:nvSpPr>
          <p:cNvPr id="8" name="Pladsholder til slidenummer 7"/>
          <p:cNvSpPr>
            <a:spLocks noGrp="1"/>
          </p:cNvSpPr>
          <p:nvPr>
            <p:ph type="sldNum" sz="quarter" idx="12"/>
          </p:nvPr>
        </p:nvSpPr>
        <p:spPr/>
        <p:txBody>
          <a:bodyPr/>
          <a:lstStyle/>
          <a:p>
            <a:fld id="{A0B76FB6-3847-E445-94B9-AA8440569BFB}" type="slidenum">
              <a:rPr lang="da-DK" smtClean="0"/>
              <a:pPr/>
              <a:t>4</a:t>
            </a:fld>
            <a:endParaRPr lang="da-DK" dirty="0"/>
          </a:p>
        </p:txBody>
      </p:sp>
      <p:sp>
        <p:nvSpPr>
          <p:cNvPr id="9" name="Pladsholder til slidenummer 8">
            <a:extLst>
              <a:ext uri="{FF2B5EF4-FFF2-40B4-BE49-F238E27FC236}">
                <a16:creationId xmlns:a16="http://schemas.microsoft.com/office/drawing/2014/main" id="{0EDB3A6A-7A43-4A7B-A73C-2BF61CB4FF2C}"/>
              </a:ext>
            </a:extLst>
          </p:cNvPr>
          <p:cNvSpPr txBox="1">
            <a:spLocks/>
          </p:cNvSpPr>
          <p:nvPr/>
        </p:nvSpPr>
        <p:spPr>
          <a:xfrm>
            <a:off x="0" y="6363277"/>
            <a:ext cx="714998" cy="502137"/>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B76FB6-3847-E445-94B9-AA8440569BFB}" type="slidenum">
              <a:rPr lang="da-DK" sz="1600" smtClean="0">
                <a:solidFill>
                  <a:schemeClr val="accent1"/>
                </a:solidFill>
              </a:rPr>
              <a:pPr/>
              <a:t>4</a:t>
            </a:fld>
            <a:endParaRPr lang="da-DK" sz="1600" dirty="0">
              <a:solidFill>
                <a:schemeClr val="accent1"/>
              </a:solidFill>
            </a:endParaRPr>
          </a:p>
        </p:txBody>
      </p:sp>
    </p:spTree>
    <p:extLst>
      <p:ext uri="{BB962C8B-B14F-4D97-AF65-F5344CB8AC3E}">
        <p14:creationId xmlns:p14="http://schemas.microsoft.com/office/powerpoint/2010/main" val="298627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F1902C37-0F34-4A67-90A4-50561FA01452}"/>
              </a:ext>
            </a:extLst>
          </p:cNvPr>
          <p:cNvPicPr>
            <a:picLocks noChangeAspect="1"/>
          </p:cNvPicPr>
          <p:nvPr/>
        </p:nvPicPr>
        <p:blipFill rotWithShape="1">
          <a:blip r:embed="rId3"/>
          <a:srcRect l="48602" t="11228" r="49478" b="84172"/>
          <a:stretch/>
        </p:blipFill>
        <p:spPr>
          <a:xfrm>
            <a:off x="4439481" y="2185761"/>
            <a:ext cx="234119" cy="248202"/>
          </a:xfrm>
          <a:prstGeom prst="rect">
            <a:avLst/>
          </a:prstGeom>
        </p:spPr>
      </p:pic>
      <p:sp>
        <p:nvSpPr>
          <p:cNvPr id="2" name="Titel 1"/>
          <p:cNvSpPr>
            <a:spLocks noGrp="1"/>
          </p:cNvSpPr>
          <p:nvPr>
            <p:ph type="title"/>
          </p:nvPr>
        </p:nvSpPr>
        <p:spPr/>
        <p:txBody>
          <a:bodyPr/>
          <a:lstStyle/>
          <a:p>
            <a:r>
              <a:rPr lang="da-DK" dirty="0"/>
              <a:t>Tabelvisning</a:t>
            </a:r>
          </a:p>
        </p:txBody>
      </p:sp>
      <p:sp>
        <p:nvSpPr>
          <p:cNvPr id="4" name="Pladsholder til indhold 3"/>
          <p:cNvSpPr>
            <a:spLocks noGrp="1"/>
          </p:cNvSpPr>
          <p:nvPr>
            <p:ph idx="11"/>
          </p:nvPr>
        </p:nvSpPr>
        <p:spPr>
          <a:xfrm>
            <a:off x="1069423" y="2112084"/>
            <a:ext cx="4607477" cy="4105836"/>
          </a:xfrm>
        </p:spPr>
        <p:txBody>
          <a:bodyPr/>
          <a:lstStyle/>
          <a:p>
            <a:r>
              <a:rPr lang="da-DK" dirty="0"/>
              <a:t>Ved at vælge tabelvisning (ikon:    ) fås et mere detaljeret overblik over de pågældende virksomheder. </a:t>
            </a:r>
            <a:endParaRPr lang="da-DK" dirty="0">
              <a:solidFill>
                <a:srgbClr val="FF0000"/>
              </a:solidFill>
            </a:endParaRPr>
          </a:p>
          <a:p>
            <a:endParaRPr lang="da-DK" dirty="0">
              <a:solidFill>
                <a:srgbClr val="FF0000"/>
              </a:solidFill>
            </a:endParaRPr>
          </a:p>
          <a:p>
            <a:r>
              <a:rPr lang="da-DK" dirty="0"/>
              <a:t>Visningen kan filtreres ved hjælp af fritekstfilter på hver enkelt parameter i kolonnerne (fx ”tilflytter” eller ”detailhandel”). For mere detaljeret sortering anbefales eksport af den valgte liste til Excel-format. Det gøres ved trykke på eksport-ikonet: </a:t>
            </a:r>
            <a:endParaRPr lang="da-DK" dirty="0">
              <a:solidFill>
                <a:srgbClr val="FF0000"/>
              </a:solidFill>
            </a:endParaRPr>
          </a:p>
        </p:txBody>
      </p:sp>
      <p:sp>
        <p:nvSpPr>
          <p:cNvPr id="8" name="Pladsholder til slidenummer 7"/>
          <p:cNvSpPr>
            <a:spLocks noGrp="1"/>
          </p:cNvSpPr>
          <p:nvPr>
            <p:ph type="sldNum" sz="quarter" idx="12"/>
          </p:nvPr>
        </p:nvSpPr>
        <p:spPr/>
        <p:txBody>
          <a:bodyPr/>
          <a:lstStyle/>
          <a:p>
            <a:fld id="{A0B76FB6-3847-E445-94B9-AA8440569BFB}" type="slidenum">
              <a:rPr lang="da-DK" smtClean="0"/>
              <a:pPr/>
              <a:t>5</a:t>
            </a:fld>
            <a:endParaRPr lang="da-DK" dirty="0"/>
          </a:p>
        </p:txBody>
      </p:sp>
      <p:sp>
        <p:nvSpPr>
          <p:cNvPr id="7" name="Pladsholder til slidenummer 8">
            <a:extLst>
              <a:ext uri="{FF2B5EF4-FFF2-40B4-BE49-F238E27FC236}">
                <a16:creationId xmlns:a16="http://schemas.microsoft.com/office/drawing/2014/main" id="{F3943FA6-AE54-4A56-ACB6-E335DE4E3588}"/>
              </a:ext>
            </a:extLst>
          </p:cNvPr>
          <p:cNvSpPr txBox="1">
            <a:spLocks/>
          </p:cNvSpPr>
          <p:nvPr/>
        </p:nvSpPr>
        <p:spPr>
          <a:xfrm>
            <a:off x="0" y="6363277"/>
            <a:ext cx="714998" cy="502137"/>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B76FB6-3847-E445-94B9-AA8440569BFB}" type="slidenum">
              <a:rPr lang="da-DK" sz="1600" smtClean="0">
                <a:solidFill>
                  <a:schemeClr val="accent1"/>
                </a:solidFill>
              </a:rPr>
              <a:pPr/>
              <a:t>5</a:t>
            </a:fld>
            <a:endParaRPr lang="da-DK" sz="1600" dirty="0">
              <a:solidFill>
                <a:schemeClr val="accent1"/>
              </a:solidFill>
            </a:endParaRPr>
          </a:p>
        </p:txBody>
      </p:sp>
      <p:pic>
        <p:nvPicPr>
          <p:cNvPr id="9" name="Billede 8">
            <a:extLst>
              <a:ext uri="{FF2B5EF4-FFF2-40B4-BE49-F238E27FC236}">
                <a16:creationId xmlns:a16="http://schemas.microsoft.com/office/drawing/2014/main" id="{FCAC3086-9DA1-491C-B80B-352B08DE22EF}"/>
              </a:ext>
            </a:extLst>
          </p:cNvPr>
          <p:cNvPicPr>
            <a:picLocks noChangeAspect="1"/>
          </p:cNvPicPr>
          <p:nvPr/>
        </p:nvPicPr>
        <p:blipFill>
          <a:blip r:embed="rId3"/>
          <a:stretch>
            <a:fillRect/>
          </a:stretch>
        </p:blipFill>
        <p:spPr>
          <a:xfrm>
            <a:off x="5838890" y="1230608"/>
            <a:ext cx="11685181" cy="5170693"/>
          </a:xfrm>
          <a:prstGeom prst="rect">
            <a:avLst/>
          </a:prstGeom>
        </p:spPr>
      </p:pic>
      <p:pic>
        <p:nvPicPr>
          <p:cNvPr id="13" name="Billede 12">
            <a:extLst>
              <a:ext uri="{FF2B5EF4-FFF2-40B4-BE49-F238E27FC236}">
                <a16:creationId xmlns:a16="http://schemas.microsoft.com/office/drawing/2014/main" id="{B0120457-61BD-415F-B4C6-6524D6D86DF5}"/>
              </a:ext>
            </a:extLst>
          </p:cNvPr>
          <p:cNvPicPr>
            <a:picLocks noChangeAspect="1"/>
          </p:cNvPicPr>
          <p:nvPr/>
        </p:nvPicPr>
        <p:blipFill rotWithShape="1">
          <a:blip r:embed="rId3"/>
          <a:srcRect l="82727" t="3367" r="14929" b="92033"/>
          <a:stretch/>
        </p:blipFill>
        <p:spPr>
          <a:xfrm>
            <a:off x="3336612" y="5010703"/>
            <a:ext cx="285750" cy="248202"/>
          </a:xfrm>
          <a:prstGeom prst="rect">
            <a:avLst/>
          </a:prstGeom>
        </p:spPr>
      </p:pic>
    </p:spTree>
    <p:extLst>
      <p:ext uri="{BB962C8B-B14F-4D97-AF65-F5344CB8AC3E}">
        <p14:creationId xmlns:p14="http://schemas.microsoft.com/office/powerpoint/2010/main" val="174937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E0C44B96-424C-4FA4-9B96-B1E637F0B09A}"/>
              </a:ext>
            </a:extLst>
          </p:cNvPr>
          <p:cNvPicPr>
            <a:picLocks noGrp="1" noChangeAspect="1"/>
          </p:cNvPicPr>
          <p:nvPr>
            <p:ph type="pic" sz="quarter" idx="10"/>
          </p:nvPr>
        </p:nvPicPr>
        <p:blipFill>
          <a:blip r:embed="rId3"/>
          <a:stretch>
            <a:fillRect/>
          </a:stretch>
        </p:blipFill>
        <p:spPr>
          <a:xfrm>
            <a:off x="5838889" y="1227493"/>
            <a:ext cx="8140458" cy="5287608"/>
          </a:xfrm>
        </p:spPr>
      </p:pic>
      <p:sp>
        <p:nvSpPr>
          <p:cNvPr id="2" name="Titel 1"/>
          <p:cNvSpPr>
            <a:spLocks noGrp="1"/>
          </p:cNvSpPr>
          <p:nvPr>
            <p:ph type="title"/>
          </p:nvPr>
        </p:nvSpPr>
        <p:spPr/>
        <p:txBody>
          <a:bodyPr/>
          <a:lstStyle/>
          <a:p>
            <a:r>
              <a:rPr lang="da-DK" dirty="0"/>
              <a:t>Eksport til Excel</a:t>
            </a:r>
          </a:p>
        </p:txBody>
      </p:sp>
      <p:sp>
        <p:nvSpPr>
          <p:cNvPr id="4" name="Pladsholder til indhold 3"/>
          <p:cNvSpPr>
            <a:spLocks noGrp="1"/>
          </p:cNvSpPr>
          <p:nvPr>
            <p:ph idx="11"/>
          </p:nvPr>
        </p:nvSpPr>
        <p:spPr/>
        <p:txBody>
          <a:bodyPr/>
          <a:lstStyle/>
          <a:p>
            <a:r>
              <a:rPr lang="da-DK" dirty="0"/>
              <a:t>Eksport til Excel giver mulighed for mere detaljeret at sortere og filtrere listen på baggrund af flere parametre samtidigt. </a:t>
            </a:r>
          </a:p>
          <a:p>
            <a:pPr marL="0" indent="0">
              <a:buNone/>
            </a:pPr>
            <a:endParaRPr lang="da-DK" dirty="0"/>
          </a:p>
          <a:p>
            <a:pPr marL="177800" indent="0">
              <a:buNone/>
            </a:pPr>
            <a:r>
              <a:rPr lang="da-DK" dirty="0"/>
              <a:t>Her kan trækkes </a:t>
            </a:r>
            <a:r>
              <a:rPr lang="da-DK" dirty="0" err="1"/>
              <a:t>email</a:t>
            </a:r>
            <a:r>
              <a:rPr lang="da-DK" dirty="0"/>
              <a:t>- eller telefonlister til evt. kontakt med nye virksomheder i kommuner. </a:t>
            </a:r>
          </a:p>
          <a:p>
            <a:pPr marL="177800" indent="0">
              <a:buNone/>
            </a:pPr>
            <a:r>
              <a:rPr lang="da-DK" dirty="0"/>
              <a:t>Husk i den forbindelse at tjekke om virksomhederne har tilvalgt reklamebeskyttelse. Der må ikke rettes henvendelse til reklamebeskyttede virksomheder medmindre der er givet tilladelse hertil, eller virksomheden har givet sit samtykke.</a:t>
            </a:r>
            <a:endParaRPr lang="da-DK" dirty="0">
              <a:solidFill>
                <a:srgbClr val="FF0000"/>
              </a:solidFill>
            </a:endParaRPr>
          </a:p>
          <a:p>
            <a:endParaRPr lang="da-DK" dirty="0">
              <a:solidFill>
                <a:srgbClr val="FF0000"/>
              </a:solidFill>
            </a:endParaRPr>
          </a:p>
        </p:txBody>
      </p:sp>
      <p:sp>
        <p:nvSpPr>
          <p:cNvPr id="8" name="Pladsholder til slidenummer 7"/>
          <p:cNvSpPr>
            <a:spLocks noGrp="1"/>
          </p:cNvSpPr>
          <p:nvPr>
            <p:ph type="sldNum" sz="quarter" idx="12"/>
          </p:nvPr>
        </p:nvSpPr>
        <p:spPr/>
        <p:txBody>
          <a:bodyPr/>
          <a:lstStyle/>
          <a:p>
            <a:fld id="{A0B76FB6-3847-E445-94B9-AA8440569BFB}" type="slidenum">
              <a:rPr lang="da-DK" smtClean="0"/>
              <a:pPr/>
              <a:t>6</a:t>
            </a:fld>
            <a:endParaRPr lang="da-DK" dirty="0"/>
          </a:p>
        </p:txBody>
      </p:sp>
      <p:sp>
        <p:nvSpPr>
          <p:cNvPr id="7" name="Pladsholder til slidenummer 8">
            <a:extLst>
              <a:ext uri="{FF2B5EF4-FFF2-40B4-BE49-F238E27FC236}">
                <a16:creationId xmlns:a16="http://schemas.microsoft.com/office/drawing/2014/main" id="{37E1E064-0A3A-4D0B-92D8-FD5599341D93}"/>
              </a:ext>
            </a:extLst>
          </p:cNvPr>
          <p:cNvSpPr txBox="1">
            <a:spLocks/>
          </p:cNvSpPr>
          <p:nvPr/>
        </p:nvSpPr>
        <p:spPr>
          <a:xfrm>
            <a:off x="0" y="6363277"/>
            <a:ext cx="714998" cy="502137"/>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B76FB6-3847-E445-94B9-AA8440569BFB}" type="slidenum">
              <a:rPr lang="da-DK" sz="1600" smtClean="0">
                <a:solidFill>
                  <a:schemeClr val="accent1"/>
                </a:solidFill>
              </a:rPr>
              <a:pPr/>
              <a:t>6</a:t>
            </a:fld>
            <a:endParaRPr lang="da-DK" sz="1600" dirty="0">
              <a:solidFill>
                <a:schemeClr val="accent1"/>
              </a:solidFill>
            </a:endParaRPr>
          </a:p>
        </p:txBody>
      </p:sp>
    </p:spTree>
    <p:extLst>
      <p:ext uri="{BB962C8B-B14F-4D97-AF65-F5344CB8AC3E}">
        <p14:creationId xmlns:p14="http://schemas.microsoft.com/office/powerpoint/2010/main" val="269764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069423" y="388139"/>
            <a:ext cx="9107651" cy="905377"/>
          </a:xfrm>
        </p:spPr>
        <p:txBody>
          <a:bodyPr/>
          <a:lstStyle/>
          <a:p>
            <a:r>
              <a:rPr lang="da-DK" dirty="0"/>
              <a:t>Forslag og input</a:t>
            </a:r>
          </a:p>
        </p:txBody>
      </p:sp>
      <p:sp>
        <p:nvSpPr>
          <p:cNvPr id="3" name="Pladsholder til indhold 2"/>
          <p:cNvSpPr>
            <a:spLocks noGrp="1"/>
          </p:cNvSpPr>
          <p:nvPr>
            <p:ph idx="1"/>
          </p:nvPr>
        </p:nvSpPr>
        <p:spPr>
          <a:xfrm>
            <a:off x="1193248" y="1293516"/>
            <a:ext cx="6119653" cy="4554949"/>
          </a:xfrm>
        </p:spPr>
        <p:txBody>
          <a:bodyPr/>
          <a:lstStyle/>
          <a:p>
            <a:r>
              <a:rPr lang="da-DK" dirty="0"/>
              <a:t>Løsningen er Open source og CVR-data er gratis data. </a:t>
            </a:r>
          </a:p>
          <a:p>
            <a:endParaRPr lang="da-DK" dirty="0"/>
          </a:p>
          <a:p>
            <a:r>
              <a:rPr lang="da-DK" dirty="0"/>
              <a:t>Da der ikke er en leverandør bag løsningen, er vilkårene for det bedste udbytte, at man som bruger selv er opsøgende omkring at opnå viden om løsningens systemmæssige fundament, dokumentation og dialog i det faglige netværk omkring anvendelse og udvikling af løsningen. </a:t>
            </a:r>
          </a:p>
          <a:p>
            <a:endParaRPr lang="da-DK" dirty="0"/>
          </a:p>
          <a:p>
            <a:r>
              <a:rPr lang="da-DK" dirty="0"/>
              <a:t>I den enkelte kommune kan det således være nyttigt at knytte dialog og samarbejde mellem geodata- og erhvervsenheden for at komme godt i gang.</a:t>
            </a:r>
          </a:p>
          <a:p>
            <a:endParaRPr lang="da-DK" dirty="0">
              <a:solidFill>
                <a:srgbClr val="FF0000"/>
              </a:solidFill>
            </a:endParaRPr>
          </a:p>
          <a:p>
            <a:r>
              <a:rPr lang="da-DK" dirty="0"/>
              <a:t>Arbejdsgruppen bag løsningen modtager meget gerne input om kommunernes erfaringer med anvendelse. De har udarbejdet et spørgeskema, som nye brugere meget gerne må besvare: </a:t>
            </a:r>
            <a:r>
              <a:rPr lang="da-DK" dirty="0">
                <a:hlinkClick r:id="rId3"/>
              </a:rPr>
              <a:t>Link til spørgeskema</a:t>
            </a:r>
            <a:br>
              <a:rPr lang="da-DK" dirty="0"/>
            </a:br>
            <a:br>
              <a:rPr lang="da-DK" dirty="0"/>
            </a:br>
            <a:r>
              <a:rPr lang="da-DK" dirty="0"/>
              <a:t>Gruppen kan kontaktes via mailadresse til </a:t>
            </a:r>
          </a:p>
          <a:p>
            <a:r>
              <a:rPr lang="da-DK" dirty="0"/>
              <a:t>projektleder, Lars Dalgaard, Ballerup Kommune </a:t>
            </a:r>
            <a:r>
              <a:rPr lang="da-DK" dirty="0">
                <a:hlinkClick r:id="rId4"/>
              </a:rPr>
              <a:t>LDG@balk.dk</a:t>
            </a:r>
            <a:r>
              <a:rPr lang="da-DK" dirty="0"/>
              <a:t> </a:t>
            </a:r>
          </a:p>
        </p:txBody>
      </p:sp>
      <p:sp>
        <p:nvSpPr>
          <p:cNvPr id="9" name="Pladsholder til slidenummer 8"/>
          <p:cNvSpPr>
            <a:spLocks noGrp="1"/>
          </p:cNvSpPr>
          <p:nvPr>
            <p:ph type="sldNum" sz="quarter" idx="11"/>
          </p:nvPr>
        </p:nvSpPr>
        <p:spPr/>
        <p:txBody>
          <a:bodyPr/>
          <a:lstStyle/>
          <a:p>
            <a:fld id="{A0B76FB6-3847-E445-94B9-AA8440569BFB}" type="slidenum">
              <a:rPr lang="da-DK" smtClean="0"/>
              <a:pPr/>
              <a:t>7</a:t>
            </a:fld>
            <a:endParaRPr lang="da-DK" dirty="0"/>
          </a:p>
        </p:txBody>
      </p:sp>
      <p:sp>
        <p:nvSpPr>
          <p:cNvPr id="6" name="Pladsholder til slidenummer 8">
            <a:extLst>
              <a:ext uri="{FF2B5EF4-FFF2-40B4-BE49-F238E27FC236}">
                <a16:creationId xmlns:a16="http://schemas.microsoft.com/office/drawing/2014/main" id="{8EBDC285-18A5-492A-92E9-233248565097}"/>
              </a:ext>
            </a:extLst>
          </p:cNvPr>
          <p:cNvSpPr txBox="1">
            <a:spLocks/>
          </p:cNvSpPr>
          <p:nvPr/>
        </p:nvSpPr>
        <p:spPr>
          <a:xfrm>
            <a:off x="0" y="6363277"/>
            <a:ext cx="714998" cy="502137"/>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sz="1600" dirty="0">
              <a:solidFill>
                <a:schemeClr val="accent1"/>
              </a:solidFill>
            </a:endParaRPr>
          </a:p>
        </p:txBody>
      </p:sp>
      <p:pic>
        <p:nvPicPr>
          <p:cNvPr id="4" name="Billede 3">
            <a:extLst>
              <a:ext uri="{FF2B5EF4-FFF2-40B4-BE49-F238E27FC236}">
                <a16:creationId xmlns:a16="http://schemas.microsoft.com/office/drawing/2014/main" id="{7EA6EB0E-0337-42CF-B6C9-2D2DE701B8CC}"/>
              </a:ext>
            </a:extLst>
          </p:cNvPr>
          <p:cNvPicPr>
            <a:picLocks noChangeAspect="1"/>
          </p:cNvPicPr>
          <p:nvPr/>
        </p:nvPicPr>
        <p:blipFill>
          <a:blip r:embed="rId5"/>
          <a:stretch>
            <a:fillRect/>
          </a:stretch>
        </p:blipFill>
        <p:spPr>
          <a:xfrm>
            <a:off x="7850723" y="1628774"/>
            <a:ext cx="3775317" cy="2428875"/>
          </a:xfrm>
          <a:prstGeom prst="rect">
            <a:avLst/>
          </a:prstGeom>
        </p:spPr>
      </p:pic>
    </p:spTree>
    <p:extLst>
      <p:ext uri="{BB962C8B-B14F-4D97-AF65-F5344CB8AC3E}">
        <p14:creationId xmlns:p14="http://schemas.microsoft.com/office/powerpoint/2010/main" val="2706857224"/>
      </p:ext>
    </p:extLst>
  </p:cSld>
  <p:clrMapOvr>
    <a:masterClrMapping/>
  </p:clrMapOvr>
</p:sld>
</file>

<file path=ppt/theme/theme1.xml><?xml version="1.0" encoding="utf-8"?>
<a:theme xmlns:a="http://schemas.openxmlformats.org/drawingml/2006/main" name="Væksthusene tema">
  <a:themeElements>
    <a:clrScheme name="VH farver">
      <a:dk1>
        <a:srgbClr val="636669"/>
      </a:dk1>
      <a:lt1>
        <a:srgbClr val="FFFFFF"/>
      </a:lt1>
      <a:dk2>
        <a:srgbClr val="000000"/>
      </a:dk2>
      <a:lt2>
        <a:srgbClr val="007395"/>
      </a:lt2>
      <a:accent1>
        <a:srgbClr val="00587C"/>
      </a:accent1>
      <a:accent2>
        <a:srgbClr val="008EAA"/>
      </a:accent2>
      <a:accent3>
        <a:srgbClr val="8DB9C9"/>
      </a:accent3>
      <a:accent4>
        <a:srgbClr val="8B5B28"/>
      </a:accent4>
      <a:accent5>
        <a:srgbClr val="D3BC8D"/>
      </a:accent5>
      <a:accent6>
        <a:srgbClr val="009775"/>
      </a:accent6>
      <a:hlink>
        <a:srgbClr val="D86018"/>
      </a:hlink>
      <a:folHlink>
        <a:srgbClr val="CF578A"/>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6" id="{F56D04EF-6AE3-2448-882E-83FC2DB7CFA7}" vid="{DD768402-53A6-874F-A9D8-931DEFBBD910}"/>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55b49fafb2244e4992fc3ff4dbfff17 xmlns="a1621895-b8f6-447c-bb9c-1510990ef54c">
      <Terms xmlns="http://schemas.microsoft.com/office/infopath/2007/PartnerControls"/>
    </f55b49fafb2244e4992fc3ff4dbfff17>
    <TaxCatchAll xmlns="af9e61db-9924-4805-aa44-6a66d126c708"/>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F40A66B0224E043B2170498398344D2" ma:contentTypeVersion="11" ma:contentTypeDescription="Opret et nyt dokument." ma:contentTypeScope="" ma:versionID="fe2dfcf6bc9cdec349a517542547d67c">
  <xsd:schema xmlns:xsd="http://www.w3.org/2001/XMLSchema" xmlns:xs="http://www.w3.org/2001/XMLSchema" xmlns:p="http://schemas.microsoft.com/office/2006/metadata/properties" xmlns:ns2="a1621895-b8f6-447c-bb9c-1510990ef54c" xmlns:ns3="af9e61db-9924-4805-aa44-6a66d126c708" targetNamespace="http://schemas.microsoft.com/office/2006/metadata/properties" ma:root="true" ma:fieldsID="aa952d9e421f120dc9cb880a3cc05efb" ns2:_="" ns3:_="">
    <xsd:import namespace="a1621895-b8f6-447c-bb9c-1510990ef54c"/>
    <xsd:import namespace="af9e61db-9924-4805-aa44-6a66d126c708"/>
    <xsd:element name="properties">
      <xsd:complexType>
        <xsd:sequence>
          <xsd:element name="documentManagement">
            <xsd:complexType>
              <xsd:all>
                <xsd:element ref="ns2:f55b49fafb2244e4992fc3ff4dbfff17" minOccurs="0"/>
                <xsd:element ref="ns3:TaxCatchAll"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21895-b8f6-447c-bb9c-1510990ef54c" elementFormDefault="qualified">
    <xsd:import namespace="http://schemas.microsoft.com/office/2006/documentManagement/types"/>
    <xsd:import namespace="http://schemas.microsoft.com/office/infopath/2007/PartnerControls"/>
    <xsd:element name="f55b49fafb2244e4992fc3ff4dbfff17" ma:index="9" nillable="true" ma:taxonomy="true" ma:internalName="f55b49fafb2244e4992fc3ff4dbfff17" ma:taxonomyFieldName="Klassifikation" ma:displayName="Klassifikation" ma:readOnly="false" ma:fieldId="{f55b49fa-fb22-44e4-992f-c3ff4dbfff17}" ma:sspId="5bc8fd69-a729-4468-93ff-8d64956d1ba4" ma:termSetId="a8d3abd6-af99-42aa-bf76-580ef6bb4a81"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9e61db-9924-4805-aa44-6a66d126c70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2739f0b-366f-4784-9177-b161d35438c7}" ma:internalName="TaxCatchAll" ma:showField="CatchAllData" ma:web="af9e61db-9924-4805-aa44-6a66d126c70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dhol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4944E0-C51E-43A6-B63A-518535F3FCA7}">
  <ds:schemaRefs>
    <ds:schemaRef ds:uri="http://www.w3.org/XML/1998/namespace"/>
    <ds:schemaRef ds:uri="http://purl.org/dc/terms/"/>
    <ds:schemaRef ds:uri="af9e61db-9924-4805-aa44-6a66d126c708"/>
    <ds:schemaRef ds:uri="http://schemas.openxmlformats.org/package/2006/metadata/core-properties"/>
    <ds:schemaRef ds:uri="a1621895-b8f6-447c-bb9c-1510990ef54c"/>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8F9FE08-74F2-4D95-B63A-ED7A1EB78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21895-b8f6-447c-bb9c-1510990ef54c"/>
    <ds:schemaRef ds:uri="af9e61db-9924-4805-aa44-6a66d126c7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E6CED7-D3DA-4F2B-BF10-8BCFA30FE9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EHsj├ªlland powerpointskabelon</Template>
  <TotalTime>3145</TotalTime>
  <Words>542</Words>
  <Application>Microsoft Office PowerPoint</Application>
  <PresentationFormat>Widescreen</PresentationFormat>
  <Paragraphs>53</Paragraphs>
  <Slides>7</Slides>
  <Notes>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7</vt:i4>
      </vt:variant>
    </vt:vector>
  </HeadingPairs>
  <TitlesOfParts>
    <vt:vector size="11" baseType="lpstr">
      <vt:lpstr>Arial</vt:lpstr>
      <vt:lpstr>Calibri</vt:lpstr>
      <vt:lpstr>Cambria</vt:lpstr>
      <vt:lpstr>Væksthusene tema</vt:lpstr>
      <vt:lpstr>Vejledning til brug af værktøjet CVR-flyt</vt:lpstr>
      <vt:lpstr>Om værktøjet CVR-flyt</vt:lpstr>
      <vt:lpstr>Adgang til CVR-flyt</vt:lpstr>
      <vt:lpstr>Valg af indstillinger</vt:lpstr>
      <vt:lpstr>Tabelvisning</vt:lpstr>
      <vt:lpstr>Eksport til Excel</vt:lpstr>
      <vt:lpstr>Forslag og input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Vejledning til værktøjet CVR-flyt</dc:title>
  <dc:creator>Jon Toft-Jensen</dc:creator>
  <cp:lastModifiedBy>Laila Nissen</cp:lastModifiedBy>
  <cp:revision>10</cp:revision>
  <cp:lastPrinted>2019-03-05T12:06:04Z</cp:lastPrinted>
  <dcterms:created xsi:type="dcterms:W3CDTF">2019-01-28T10:05:50Z</dcterms:created>
  <dcterms:modified xsi:type="dcterms:W3CDTF">2019-03-05T12:06:40Z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0x010100EF40A66B0224E043B2170498398344D2</vt:lpwstr>
  </property>
  <property fmtid="{D5CDD505-2E9C-101B-9397-08002B2CF9AE}" pid="3" name="Klassifikation">
    <vt:lpwstr/>
  </property>
</Properties>
</file>