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8" r:id="rId3"/>
    <p:sldId id="257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3A9A-AB3F-4427-8335-D9B22F88DE44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07CDB-59D4-4B27-A355-56044440721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28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56753-C7BF-4DEE-A09D-EF5475CBC4E0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886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37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981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029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2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75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53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08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89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905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061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8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B3EED8-6300-4C09-8B06-F8377E09322C}" type="datetimeFigureOut">
              <a:rPr lang="da-DK" smtClean="0"/>
              <a:t>07-06-2018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CC4D1261-902F-461F-8ED1-F3DE62C2BF1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29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ordingborg.maps.arcgis.com/apps/MapSeries/index.html?appid=30e85704a51c42908b6e28b1795fc3e6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vordingborg.dk/blaa-eventy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rdingborg.maps.arcgis.com/apps/MapSeries/index.html?appid=d2f4ef77628542b198bf83d860cbaa93" TargetMode="External"/><Relationship Id="rId5" Type="http://schemas.openxmlformats.org/officeDocument/2006/relationships/hyperlink" Target="http://vordingborg.maps.arcgis.com/apps/MapSeries/index.html?appid=36358cafb44649bc9a29c6015bc3df7e" TargetMode="External"/><Relationship Id="rId4" Type="http://schemas.openxmlformats.org/officeDocument/2006/relationships/hyperlink" Target="http://vordingborg.maps.arcgis.com/apps/MapSeries/index.html?appid=d0485a72bb4d443e86bb55f33034e57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5xrUKQ08Cpg1lM&amp;tbnid=_NR6mSa8IdaAJM:&amp;ved=0CAUQjRw&amp;url=http://www.vordingborg.dk/cms/site.aspx?p%3D14744&amp;ei=VQRZU6WhF8H_4QTI-YGAAQ&amp;bvm=bv.65397613,d.bGE&amp;psig=AFQjCNH7d2dwZKDJI_bSDHgxkoCqCqUhPQ&amp;ust=1398429121060143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uact=8&amp;docid=ZN3liM-yA7tMXM&amp;tbnid=VHhlEk_Xc6YMGM:&amp;ved=0CAUQjRw&amp;url=http://da.wikipedia.org/wiki/Vordingborg_Kommune&amp;ei=bgNZU-iCLsSv4ASJv4FI&amp;bvm=bv.65397613,d.bGE&amp;psig=AFQjCNFwvrdk7HRywY0GQ-Lbi9l4El7hkA&amp;ust=1398428848735682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com/url?sa=i&amp;rct=j&amp;q=&amp;esrc=s&amp;frm=1&amp;source=images&amp;cd=&amp;cad=rja&amp;uact=8&amp;docid=_dfWb2tgJVRkjM&amp;tbnid=c3Rdgs4oRCel-M:&amp;ved=0CAUQjRw&amp;url=http://www.denstoredanske.dk/It,_teknik_og_naturvidenskab/Teknik/Brobygning/Far%C3%B8broerne&amp;ei=TAdZU5bWMMSR4AS55IGQAQ&amp;bvm=bv.65397613,d.bGE&amp;psig=AFQjCNH62KWn_B75yXxw9OYOOtrqV3PTSQ&amp;ust=13984298207847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5NrM_khg9vmXvM&amp;tbnid=tr9h0vhE7w3BJM:&amp;ved=0CAUQjRw&amp;url=http://www.vordingborg.net/category/historie/&amp;ei=1gNZU4PRMoGv4QSstoHwAQ&amp;bvm=bv.65397613,d.bGE&amp;psig=AFQjCNFwvrdk7HRywY0GQ-Lbi9l4El7hkA&amp;ust=1398428848735682" TargetMode="External"/><Relationship Id="rId11" Type="http://schemas.openxmlformats.org/officeDocument/2006/relationships/hyperlink" Target="http://www.google.com/url?sa=i&amp;rct=j&amp;q=&amp;esrc=s&amp;frm=1&amp;source=images&amp;cd=&amp;cad=rja&amp;uact=8&amp;docid=0Y_Th2AWC4FonM&amp;tbnid=j6852MLXPW9IzM:&amp;ved=0CAUQjRw&amp;url=http://www.havkajakken.dk/Turbeskrivelse.html&amp;ei=KAVZU9muAqSM5ATd9IBo&amp;bvm=bv.65397613,d.bGE&amp;psig=AFQjCNG2aVLO_VtzMExHw1Og__SXNJROfA&amp;ust=1398429302628374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hyperlink" Target="http://da.wikipedia.org/wiki/Fil:Map_DK_Vordingborg.PNG" TargetMode="External"/><Relationship Id="rId9" Type="http://schemas.openxmlformats.org/officeDocument/2006/relationships/hyperlink" Target="http://www.google.com/url?sa=i&amp;rct=j&amp;q=&amp;esrc=s&amp;frm=1&amp;source=images&amp;cd=&amp;cad=rja&amp;uact=8&amp;docid=dje3TVWRdDXh3M&amp;tbnid=_NR6mSa8IdaAJM:&amp;ved=0CAUQjRw&amp;url=http://www.masnedsundhavn.vordingborg.dk/cms/site.aspx?p%3D23511&amp;ei=1gRZU4y8OoWK4wSnsoBo&amp;bvm=bv.65397613,d.bGE&amp;psig=AFQjCNF5UXCcYaupCChziSxlUpUrwJg3ZQ&amp;ust=1398429201760175" TargetMode="External"/><Relationship Id="rId14" Type="http://schemas.openxmlformats.org/officeDocument/2006/relationships/hyperlink" Target="http://www.google.com/url?sa=i&amp;rct=j&amp;q=&amp;esrc=s&amp;frm=1&amp;source=images&amp;cd=&amp;cad=rja&amp;uact=8&amp;docid=TAf6Zt7La3wC1M&amp;tbnid=pwfoOjAux5-5jM:&amp;ved=0CAUQjRw&amp;url=http://217.157.151.182/hp/Denmark/praestoe-zealand-denmark.html&amp;ei=bQZZU8KPAanj4QTvtYFg&amp;bvm=bv.65397613,d.bGE&amp;psig=AFQjCNHLA6sWfd25A2f9O4iiQc5hls-y4g&amp;ust=13984295306416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780" y="806958"/>
            <a:ext cx="5486400" cy="3255264"/>
          </a:xfrm>
        </p:spPr>
        <p:txBody>
          <a:bodyPr/>
          <a:lstStyle/>
          <a:p>
            <a:r>
              <a:rPr lang="da-DK" dirty="0"/>
              <a:t>Oplev det Blå Eventyr i Vordingborg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25780" y="4171950"/>
            <a:ext cx="6896005" cy="2446019"/>
          </a:xfrm>
        </p:spPr>
        <p:txBody>
          <a:bodyPr>
            <a:normAutofit/>
          </a:bodyPr>
          <a:lstStyle/>
          <a:p>
            <a:r>
              <a:rPr lang="da-DK" dirty="0"/>
              <a:t>En rundtur i havet omkring Sydsjælland og Møn</a:t>
            </a:r>
          </a:p>
          <a:p>
            <a:endParaRPr lang="da-DK" dirty="0"/>
          </a:p>
          <a:p>
            <a:endParaRPr lang="da-DK" sz="1400" dirty="0"/>
          </a:p>
          <a:p>
            <a:r>
              <a:rPr lang="da-DK" sz="1400" dirty="0"/>
              <a:t>GeoØst den 7. juni 2018</a:t>
            </a:r>
          </a:p>
          <a:p>
            <a:r>
              <a:rPr lang="da-DK" sz="1400" dirty="0"/>
              <a:t>Aimée Pedersen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58" y="6248061"/>
            <a:ext cx="1245870" cy="3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24947" y="6329767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da-DK" dirty="0">
                <a:solidFill>
                  <a:schemeClr val="accent1">
                    <a:lumMod val="90000"/>
                  </a:schemeClr>
                </a:solidFill>
              </a:rPr>
              <a:t>GeoØst 7. juni 2018 Aimée Pedersen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4947" y="1644380"/>
            <a:ext cx="7659687" cy="41052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kstfelt 4"/>
          <p:cNvSpPr txBox="1"/>
          <p:nvPr/>
        </p:nvSpPr>
        <p:spPr>
          <a:xfrm>
            <a:off x="5841391" y="447898"/>
            <a:ext cx="273630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62.000 ha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70 km fra øst til vest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385 km kystlinje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46.000 indbyggere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3 købstæder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4 ”rådhuse”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90 km til København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Ca. 60 institutioner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29 Kommunalpolitikere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Borgmester (S)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666" y="6329767"/>
            <a:ext cx="1384163" cy="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89688" y="1123838"/>
            <a:ext cx="2241277" cy="4601183"/>
          </a:xfrm>
        </p:spPr>
        <p:txBody>
          <a:bodyPr>
            <a:normAutofit/>
          </a:bodyPr>
          <a:lstStyle/>
          <a:p>
            <a:r>
              <a:rPr lang="da-DK" sz="3200" dirty="0"/>
              <a:t>Vordingborg Kommune og vandet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200" dirty="0"/>
              <a:t>Med 385 km kystlinje er Vordingborg den kommune i landet, som har den længste kyststrækning</a:t>
            </a:r>
          </a:p>
          <a:p>
            <a:r>
              <a:rPr lang="da-DK" sz="2200" dirty="0"/>
              <a:t>Havnene og sejlerturismen har altid fyldt en del i området</a:t>
            </a:r>
          </a:p>
          <a:p>
            <a:r>
              <a:rPr lang="da-DK" sz="2200" dirty="0"/>
              <a:t>Mange tager på endagsture for at dykke og dyrke anden aktivitet på og i vandet</a:t>
            </a:r>
          </a:p>
          <a:p>
            <a:r>
              <a:rPr lang="da-DK" sz="2200" dirty="0"/>
              <a:t>Idéen til det Blå Eventyr udsprang af ønsket om at introducere områdets blå oplevelser til turister og lokale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58" y="6248061"/>
            <a:ext cx="1245870" cy="369908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11512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GeoØst den 7. juni 2018</a:t>
            </a:r>
          </a:p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Aimée Pedersen</a:t>
            </a:r>
          </a:p>
        </p:txBody>
      </p:sp>
    </p:spTree>
    <p:extLst>
      <p:ext uri="{BB962C8B-B14F-4D97-AF65-F5344CB8AC3E}">
        <p14:creationId xmlns:p14="http://schemas.microsoft.com/office/powerpoint/2010/main" val="20668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89688" y="1123838"/>
            <a:ext cx="2341639" cy="4601183"/>
          </a:xfrm>
        </p:spPr>
        <p:txBody>
          <a:bodyPr>
            <a:normAutofit/>
          </a:bodyPr>
          <a:lstStyle/>
          <a:p>
            <a:r>
              <a:rPr lang="da-DK" sz="3200" dirty="0"/>
              <a:t>  Det </a:t>
            </a:r>
            <a:br>
              <a:rPr lang="da-DK" sz="3200" dirty="0"/>
            </a:br>
            <a:r>
              <a:rPr lang="da-DK" sz="3200" dirty="0"/>
              <a:t>”Blå Eventyr”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200" dirty="0"/>
              <a:t>Det Blå Eventyr skal være en moderne guide, der både anvender de analoge virkemidler og de digitale mobile muligheder</a:t>
            </a:r>
          </a:p>
          <a:p>
            <a:r>
              <a:rPr lang="da-DK" sz="2200" dirty="0"/>
              <a:t>Her skal folk få en guide og et kort over vandområderne, modsat de sædvanlige landkort</a:t>
            </a:r>
          </a:p>
          <a:p>
            <a:r>
              <a:rPr lang="da-DK" sz="2200" dirty="0"/>
              <a:t>Projektet er forankret i Kultur og Fritid</a:t>
            </a:r>
          </a:p>
          <a:p>
            <a:r>
              <a:rPr lang="da-DK" sz="2200" dirty="0"/>
              <a:t>Projektet udvikles i samarbejde med Teknik og Miljø, Geodatagruppen</a:t>
            </a:r>
          </a:p>
          <a:p>
            <a:r>
              <a:rPr lang="da-DK" sz="2200" dirty="0"/>
              <a:t>Værktøjskassen er ArcGIS og ArcGIS Online fra ESRI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58" y="6248061"/>
            <a:ext cx="1245870" cy="3699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11512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GeoØst den 7. juni 2018</a:t>
            </a:r>
          </a:p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Aimée Pedersen</a:t>
            </a:r>
          </a:p>
        </p:txBody>
      </p:sp>
    </p:spTree>
    <p:extLst>
      <p:ext uri="{BB962C8B-B14F-4D97-AF65-F5344CB8AC3E}">
        <p14:creationId xmlns:p14="http://schemas.microsoft.com/office/powerpoint/2010/main" val="240657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89688" y="1123838"/>
            <a:ext cx="2341639" cy="4601183"/>
          </a:xfrm>
        </p:spPr>
        <p:txBody>
          <a:bodyPr>
            <a:normAutofit/>
          </a:bodyPr>
          <a:lstStyle/>
          <a:p>
            <a:r>
              <a:rPr lang="da-DK" sz="3200" dirty="0"/>
              <a:t>  Det </a:t>
            </a:r>
            <a:br>
              <a:rPr lang="da-DK" sz="3200" dirty="0"/>
            </a:br>
            <a:r>
              <a:rPr lang="da-DK" sz="3200" dirty="0"/>
              <a:t>”Blå Eventyr”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2901951" y="758283"/>
            <a:ext cx="5486400" cy="5363737"/>
          </a:xfrm>
        </p:spPr>
        <p:txBody>
          <a:bodyPr>
            <a:noAutofit/>
          </a:bodyPr>
          <a:lstStyle/>
          <a:p>
            <a:r>
              <a:rPr lang="da-DK" sz="2200" dirty="0"/>
              <a:t>Hele projektet ”Blå Eventyr” har officiel release lørdag den 9. juni 2018</a:t>
            </a:r>
          </a:p>
          <a:p>
            <a:r>
              <a:rPr lang="da-DK" sz="2200" dirty="0"/>
              <a:t>I dag er derfor en generalprøve – med de fejl og mangler vi måtte støde ind i</a:t>
            </a:r>
          </a:p>
          <a:p>
            <a:r>
              <a:rPr lang="da-DK" sz="2200" dirty="0"/>
              <a:t>Projektet er inddelt i flere dele, hvoraf I får del 1 at se i dag. Del 2 er etablering af APPs til brug på vandet, som forventes klar i efteråret</a:t>
            </a:r>
          </a:p>
          <a:p>
            <a:r>
              <a:rPr lang="da-DK" sz="1050" dirty="0"/>
              <a:t>FORSIDE: </a:t>
            </a:r>
            <a:r>
              <a:rPr lang="da-DK" sz="1050" dirty="0">
                <a:hlinkClick r:id="rId2"/>
              </a:rPr>
              <a:t>http://vordingborg.dk/blaa-eventyr</a:t>
            </a:r>
            <a:endParaRPr lang="da-DK" sz="1050" dirty="0"/>
          </a:p>
          <a:p>
            <a:r>
              <a:rPr lang="da-DK" sz="1050" dirty="0"/>
              <a:t>KAJAK: </a:t>
            </a:r>
            <a:r>
              <a:rPr lang="da-DK" sz="1050" dirty="0">
                <a:hlinkClick r:id="rId3"/>
              </a:rPr>
              <a:t>http://vordingborg.maps.arcgis.com/apps/MapSeries/index.html?appid=30e85704a51c42908b6e28b1795fc3e6</a:t>
            </a:r>
            <a:r>
              <a:rPr lang="da-DK" sz="1050" dirty="0"/>
              <a:t> </a:t>
            </a:r>
          </a:p>
          <a:p>
            <a:r>
              <a:rPr lang="da-DK" sz="1050" dirty="0"/>
              <a:t>DYKNING: </a:t>
            </a:r>
            <a:r>
              <a:rPr lang="da-DK" sz="1050" dirty="0">
                <a:hlinkClick r:id="rId4"/>
              </a:rPr>
              <a:t>http://vordingborg.maps.arcgis.com/apps/MapSeries/index.html?appid=d0485a72bb4d443e86bb55f33034e571</a:t>
            </a:r>
            <a:r>
              <a:rPr lang="da-DK" sz="1050" dirty="0"/>
              <a:t> </a:t>
            </a:r>
          </a:p>
          <a:p>
            <a:r>
              <a:rPr lang="da-DK" sz="1050" dirty="0"/>
              <a:t>FISKERI: </a:t>
            </a:r>
            <a:r>
              <a:rPr lang="da-DK" sz="1050" dirty="0">
                <a:hlinkClick r:id="rId5"/>
              </a:rPr>
              <a:t>http://vordingborg.maps.arcgis.com/apps/MapSeries/index.html?appid=36358cafb44649bc9a29c6015bc3df7e</a:t>
            </a:r>
            <a:r>
              <a:rPr lang="da-DK" sz="1050" dirty="0"/>
              <a:t> </a:t>
            </a:r>
          </a:p>
          <a:p>
            <a:r>
              <a:rPr lang="da-DK" sz="1050" dirty="0"/>
              <a:t>UV-JAGT: </a:t>
            </a:r>
            <a:r>
              <a:rPr lang="da-DK" sz="1050" dirty="0">
                <a:hlinkClick r:id="rId6"/>
              </a:rPr>
              <a:t>http://vordingborg.maps.arcgis.com/apps/MapSeries/index.html?appid=d2f4ef77628542b198bf83d860cbaa93</a:t>
            </a:r>
            <a:r>
              <a:rPr lang="da-DK" sz="1050" dirty="0"/>
              <a:t> 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658" y="6248061"/>
            <a:ext cx="1245870" cy="3699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11512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GeoØst den 7. juni 2018</a:t>
            </a:r>
          </a:p>
          <a:p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Aimée Pedersen</a:t>
            </a:r>
          </a:p>
        </p:txBody>
      </p:sp>
    </p:spTree>
    <p:extLst>
      <p:ext uri="{BB962C8B-B14F-4D97-AF65-F5344CB8AC3E}">
        <p14:creationId xmlns:p14="http://schemas.microsoft.com/office/powerpoint/2010/main" val="145973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2776786" y="3779272"/>
            <a:ext cx="7772400" cy="1362075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  <a:latin typeface="Calibri" pitchFamily="34" charset="0"/>
              </a:rPr>
              <a:t>Tak for i dag</a:t>
            </a:r>
          </a:p>
        </p:txBody>
      </p:sp>
      <p:sp>
        <p:nvSpPr>
          <p:cNvPr id="33794" name="AutoShape 2" descr="data:image/jpeg;base64,/9j/4AAQSkZJRgABAQAAAQABAAD/2wCEAAkGBxMSEhUTExQVFBQXFhwZFhcXFxoaHBsaHBobGxoYGBoaHyghGh4lHhgdITIhJSkrLi4uFyA1OTQsNyguLisBCgoKDQwOGhAQGjclICU3NDcvNzUyNzcrNDctKzcvNzQtNys3NzcvLjI3NC03NDAwODc3Nzc3NTQ4NzU4My03NP/AABEIAPQAzgMBIgACEQEDEQH/xAAcAAEAAwEBAQEBAAAAAAAAAAAABAUGAwIBBwj/xAA7EAACAQQBAwMDAgMHAwMFAAABAhEAAxIhBCIxQQUTUQYyYUJxI1KBFDNicoKRsRVDoQck0VOSwfDx/8QAGgEBAAEFAAAAAAAAAAAAAAAAAAQBAgMFBv/EACcRAQACAgAEBAcAAAAAAAAAAAABAgMRBAUhMRJBsfATIlFhcYGR/9oADAMBAAIRAxEAPwD9xpSlApSlApSlApSlApSlApSofqXqlqws3XC/A7kyYEDv389hQd+TyFtqXdgqjuT+TAH7kkADyTVf6V6z77uq22CqPvJET/Kw8N5gTAG8ZANF/an5z2xoKSxXEhvbUSC89i+wkj7S8CRJOusWVRQqgKoEADxQdKUpQKUpQKUpQKUpQcuVfFtGdvtRSxj4Ak/8V84fJW6iun2sNSIPwQQexB0R+Kq/qq4RbRfD3AG/YKzj/wAoKpuNyrlozbaJ7qZKn/TIg/kR/Wg2debYMbIJk9hGpMDudgQJ899dqrPRvVxdAR4W8B1CIDR3a2CTK+YklZE+CbWgUpSgUpSgUpSgUpSgVD9V5vs2y3djpB8se39B3P4BqZWM5fM9641z9Mlbf+QGAR/mIyn4K/FBFFnYYsxcbzyIJJ0W0Rs/j9u1erdtVJIABJliBsn5J8n8mvdKDn9OcwWLpD6AZwzeIuv7i3PMLlKmYgz+kSd3kJid94/B7f8AB/2r824T22uuHdTfgg2ywlbeWsV0cD0y0bMSdADa/TaluPZuXB/Ea2Nttwh6kRyZJYKQGM7IJoLWlKUClKUClKUClKUFH9U2bjLbKglEcs8bI6GAMdyOozG+2iJihRwwkEEfIMj/AHFbqoHP9ItXTkVxf+ddN8bP6h+GkUGS5CqVOYBUbOQBAjc7+O9bD0e2y8eyrzmLSBsiWMhRMk7JnyaqR9OvkMrismQJ6CDAMx9xBPbeo71oqBSlKBSlKBSlKBSlRfUOellQznuYUDZZu+KjyYBPwACTABNBC+o+aUthFJFy5KgiJVY6n38aA/LLWQsXrh6FQLh0sTpZABAQDcEEb/T22RFT7t97jG5c+5v0jYRR2QfPkk+ST2EAVl9rlqSqo2dzblmEZEBclgyAIXR8D7RJAd/evf8A0l32PuaA/wAXTIP7Bt/71Htcb3bjjkW7bEYlFnNQpgz1AdWaEzE6HxUqxypODqUf47qf8jdj51ptbFL3DDOHyYdOLKCAGAMjIxloz2I+4zNB1sWETSqqj4UAf8Vqvpy/nxrRkEhcGgg9SEo3bX3KdeKxQs+1cHtoWFyECJ3z6mmPOXYsTrEeJI3PovEa1ZCPGWTkx26nZgPzAMUE6oPO9WtWjixJeJxUEncxPgTHckCp1Y36l9F5FsNd4pN5muFrltwpchpj2mlRKkqIeQEXv0gELNPqYG6iCxdxd8M8ZUGD3ZZUbEdTAyRo1f1X+hcE2bKozZvsu2IWWYyYUE4iT2k/ue9WFApSlApSlApSlApSlApSlAqh5P1CVuMq28kUxllDFh3xBEQDrZEkHxBP31/1Igi1baD3uEHajRCj4ZpB/A/zA1RqoAgCAOwoLm99SEjostPzcZQB+egsT+2v3FUnL518Mj+9cDF1DYkY9XTpGlQMoPaYHfvJrnUFAZmIJAUSYHcx5ifG67cb0m5yrVt1KLaugNlkSyrGSuoAgmQsdUbmTEEOr+oXzH8ZwIggLbE/ucJH9CO9RsdySzHtLMzGPgFiSBrtX317hXeMpIfMGfbOCSWAkW3JuL1NBgqp+ImJgca+5ulXUQqq2AZkJDFwJZQYIK7gkH8TQTXcDZIH7mKq7tx2dle4Ldot7aFRbAuOVJ9uXZmJCkHSgSO+8auOLz7YS4Et4Xs/b/vDeCpirFz7ghZVgIgySO4BIrv7PYvrGXuoJGIusyQe6FA2BXscCI0DGhQer1y0WFgt1x0iSG0DBDDs0AnvNepvKIhLn+IuUJG4JAQiewMamTA7V8T0y0ENtUCqWyIUR1fP/gDfgAdtV55HLa0DNt3AUkFYjX6SWYY/uxjvJ1JC5+lP4l9yylWsqNaIyuT1KYkwFInX3MK1tVP03xmS0WdSrXGyKnuogKoMdjABI8FjVtQKUpQKUpQKUpQKUpQKUpQKUpQKh+rc32bTXIkjSj5YmFH4BJG/Ak1MrMfVnOAu2rW4CPeb4AUpbDN+JuH9tHtugrLakDZyPdmPdie7H9zXJ+Si3bS3FZlbJsFx6sV+05MBEsG7/p+Jrse4HaSBJ7CT3P4FRF40uHliys6li0BgCV1bAIAkSDkTB3MiA7eq85EBwsvbt7JCZvcfsAGW2CQgLkYyQCynVbC7caxxwcDda2iyqDbQAGKjzqTiNmIG6yJ5vs3LVwCYuAESR0N0uYAJYhTkFAJLKo/Nc79++3I9wz7WQcL77BgVIItnpK4EgyB/PEwNhZer8g3L2X/bCj2TMqysoLXF/ctj+Ao7ZbquZxSxzRyjYwcQpLAGQBlobnfwx/BFp6vfzvK/Vg1pDaJBCw2RI2Pv1JE9guhuY1BScZzn7ZNy0LktJQD3HxAYKWUhR9zYnqJyIhV3NbjG37bIC+K4MJGTr0gMSYllx8kaZvxQE3bisAvt23aCTJJxZCVA0IJZZJ/m12NejeuG6yqbeKhdHLLf6pntqO3cHfcAPl69dQZlVKgyyoGZsY/T2yIO4AkjQE9/o5tl8VLL1tjg/STDBWGDQT3AOv1D5rxe5V23jmiMpaGZS8gEGCExP6oEZfq7+KjNwjcd7qrC3LLLiwKsxOOJIKgr2IKk6+AS1B+oUrlxb4uIrqZV1DA/giR/zXWgUpSgUpSgUqJyvU7NvT3UU/ylhlMSAF7kx4qUDQfaUpQKUpQKUpQKy9qyeXzLzExYt22sQP8AuFuliWHYKwuLhOzixGkJ0PN5ItW3uN2RGY/soJP/ABWG4r3OOA9s9fT7oCqfcMrkW7EtowZHc/0CN9R8PkANYNksrCPcLKA4LEHEwQGxGeJHaQO01y9AW41y5bB9257rKyoCltAEsuGAckWwBeAKqz9pElmrS+o+uWnsuORjYWOm6WyRG1g7EhYhiPEfJ3VX6TN1BbRVXkXhcN18ypRUCYFOgMyMRalTiwFxvIIoI/qnBcuArKty2+3+6AVE20yWDIO38Fo3hFSXuYIWciFWWMQNCSYrlavAN7eLCGYZd1LAktDTLHRORG97mRXrmXcBl06yIy7ZYOLepE/xCnkR3kRNB19J4nIv5ICgtW3OOwVW4Qc16SSxRiykGBJYiQQFgn1OBGBF3phGIEksFOLdmCk7ImB48Vz5haxaK2nul4ZgxcswaNO2TKCS2ILMRM5MTBqbxWUiFBASFE9/tHjuDBggwe9BW8DkgY3Vtm1ZdRlqApgENGoHUVLRHSDoCa78fk20Rb11kttdA27Y99hBkfExrvAr3zfTVcdKojEjJsRlHmCNg/kEH4IO69DnbKlGNxQJxUleqQIaNAxP4oOf9ue6SLAAxMG46kqYI0oBGUiYYHUTBBEx+HYuEuBde4Nj3LhhRdEK2Fu2ELKIOi+IYnTfpnpbusTmyqvhUBmPguTue+lUj58185l72lUIBLMEQdhJk/EDQJ/p+aDRfRmS27iM2WN1iDAX74uEQNQCxE/7yZJ0NZj6U5S2l9i48sWLIzQC8gFgTABYGYHfECJxMaO/fVBk7KijuWIA/wBzQdKVW/8AXuNkF91TI+4SU7gQbg6AxyEKTJ8A1ZUClKUFc3o1s3veMzIOOscwIDxE5AAeY0DE7qxpSgUpSgUpSgUpSgq/qq6E4XKYkgLx7pJESItsZEgif3B/Y1mLN9XAZGV1PZlIIO40R+RWg+uFJ9N5wAJJ4l8ADuT7TaFZX1L1FBcPsMhW5dYLnKRcyLOjLGQyOWJjfVogDMPXNugwgYZZKx/CqcyW+AQpEnyRXbh+oLYd76BLpKhB1AQSRCqyqfvOGj8LUb/pwaTcYvkIZRKodQQUB6hH8xbv+0dk4FsEEIqkEnQjZJYkgaJkkyfJJ80Hp+PIAOiDkCuoO/tBnUEiD4NQuFwwt27l/EY4uHdVyhhjjKqBAwiAJ1uZmujc1y11FtyykYnIRDKIZwYYDLIdIaQhgzIHHmY2IuZfxXOM4kh/ucIcQYgZBSexPmYIWFjjIgxRFUREKoAj41Xu2gUBQAABAA0AB2AHgV9LCJOhE71A/PxUC5z3CNcFo4ABllgGZYBmP09/1EdtxQWFVlvkAcq4DlDJaRdMVyHuswmIBxZT/qFTTykgnNYX7jkDH7x2qDw+DkiXMmW6QWLYiZf7tMCNDpHwAB2oLK4TBgAnwCYn+sGP9qpuf/aHwLJatpbuK5IuM5aP2RcV3smdAiIM1OXj3jBa9BHYIihT22+eRn/KV71X8y2Mwt662GMuSxto0hlhQvaCVO28jvQW97HD+LhBADZRiSdR1fJ8Go3G5HHzKpgGHkACZ6ji0Q3eSATEia7HhKSCxZ42AxkT2yj5/wDAkwBXrmozIwUIWjQcSp/BFB3I+avfprmMwa0QSLQUB/mQeknywAB/ZhP5y/EugBEOYMQMxskCYyHSTAPY/pPcbrU/Stsi07Hs9wsuolQqrP5BKkg+QQfNBdUpSgUpSgUpSgUpSgUpSgr/AKgH/teRLFR7NzqAmOg7APeO9Yty4Muufx7YImDIDKzRruCTAIOx52P1NfCcW6WMBgEmCf7whBof5qy1jkJcGSMrKdypBGxI7fg0ETk5tirD21YwSrknYMKYURPyDox3rqeCP0tcT4hzA3uFaV327a8R3rvdtKwKsAwPcESPntUVUuozKoDIxJUknoGK9JkkmWyIgQAYjQkJVq0F7edknuT8mufN44dCCzJGw6mCpHZge2vgyCJBBBIpxORkCDAddMoaY/PzB7gkDRr5zwPaeZHQTr8Cfg/7Qf2Pagqk5Lu1tbjq1s93VQEdlMYEktpmZT3G0x+QbxHBAIIIOwQZB/Y14sMSiloJKiYGiSN63qo3HxS4VSMXUuAAMQVIDkR5OS6/BPk0Hd+LbIgohERtR2OiP2jxXDiphduKAQmKMNmAeoEAEkD7QTEDfaZJ78nlLbjIxkcVABJJgsQANmFVj+ymq/kenDkEO8qFcFBhbyIT+YurEAme2Jg+JNBJ/wCq2SVVWzLEwEBft9x6QekGAT2kgdyBXixw0uJclSvulgTBR8ZIEmAw8kTsZV9uX1W+TcOJKqtsmcTkxlQe2RYKMdnQjuamXO6DUG7bDZTGBuLnMfKyPjYnU0HjhcG3DXbr3VtRhYQOytcuN+pJMv2AWTiZZtjqrzw2Yqg3cdhIwWemRvQAgBgC0CfgSFrVeofT9m66uRiQuDYADNAZCMYkAGYgiMmjvNU/09xgz8uy2cMMcg5yRQWX28xBnu4bv1GSYBIcOBwByjiQDbGDvkPBMhcTsE4kbiJ+a2dtAoAAAAEADQAHYAeKrPQfSjYDZFSTAGIgBFkKI8HZMeJjxVrQKUpQKUpQKUqu9V9WWz0gZ3CAQkxAJjJj4Gj+8GOxgLGlZJvWOTOQdP8AJh0EfHfIGNTMeY8VKsfVQK5NaaJIOBDxixUkDRYamACfgE0GjpXizeV1DKQykSCDII+Qa90Ge+v3x4F9ssQqhmOJaFVgWMAgmAJ/pUn6h4ae0bkYsgHUAPtB2G19oEn8firHm8YXbb227OjKf2YEH/mqf6W9Rt8jjJbYozi0BdtkhjiclGQM6YKe/egpqVy47zlBJAuXFUnyquyqZ86A6vI3ua60ENVL3MwQFQkCAZPcOCZ7ZAeP01LyHyPn+nzULhX0RFRmCuB1A6JY7Y/mTJkfNfEtW7t1nhXAVVBhSMgXJHzIDD/7v3oPvpAMMd4FybQbEkKYOiv6ZmAdgf0A42CnHJDJggIC3j7YUiOlWYHIR9oLDcLsk77O9y45Fs4og++FZXeSCkd4WNxGyADo15v83FxbupIcGCgZwYIBVlidhgexEBpgLJDxyLguXFCMSVlhjjCsARJZlIOQfHXz2+O/H5DjBbiwWETI2wE9hIEgMe/6a5cPmnEr7d44HEEowyUdiM4JhSJ8kgxNSbltbqqwJH6kYaIJUgGD30x0wjfagc+6FtuzAEBSSGMA67EnsD2n81CHNX2cf4lyVwLKrHeJ8tsCAeskjtLEkT65np1sKGjJldCHcs7L/EEsC04gZNoQADGhU68M1xEMXBVR/MSDr/n+gPxQbX0+47WrbXFKOUUupiVYgEqYJEg60T+5r0eVbFwWsl9wqXCSMioIUtHeAWAn8iud7ilrYQXHRgBDqRlIjZkQZjYIgzVB9RK3EccxWDGUR1YfcDpiWGkEBWMABcC3aQQ1NKiemc33kLwB1uujkOlysgwJmPHbY3E1LoFQk9Vte61ktjcWNN05AgGUJ043BjsRvxPK96sLd0peAtISBauFul9AkHQwaZAB7xqpPN4Fu8IuIrj8j/g9xQSa5crkpbUvcdUUd2YgDf5NZH1j0azx3ti0pCurBlLFh0xDHKSfujvH9TvzwOK1+8qsVdVPUl245JtwNqpBDCTiRr7QDIaguPV/XwhZLUZLpnYdCmRruMzuIBgEbM6OT4vKuk3rjMLlpIdrhGJxMS7P9j6MgKAMU1J6a0H1P6UFuWuTbyDBzlG1DMFC3SrSJBQJof8AdJ/NZm5fdr0gBkPXcFsgpm69KFN43AUkkt0e4o2DKA9V5172mdEwQIxZ3JDqNdaW1BJIXJsTiekCJMDtjdslURPdQkKvV1qzOFXIseterZ7wv6iaP6gH6VTKQ3uZEKLYEgi537mRABmCe26i8b1G50wDc9pgzOql1fAgqwaAGyIghA5Uz2IoP0j0zgrYti2pJ2zEnuWZizH/AHJ14EVLrjxOQtxFuLOLqGEggwRIkHYP4NdqBX5XxeFftEj7kBuAJaIWWzcbLkYgoEXojsZGyT+o3bgVSzGFAJJPgDZNYeyxIlhDNLMPgsciNE9iY7mghP6jgCrJi4HQsiLngC2fPjRAInt2n2vHvC2B7uVwAbZVAZvOWI0DvtET5qbSgg8Njcb3ShUBcUyxLA5MLhEE6OKbncdhXLn8V5GLwr3ULqFGTCVDKWJPTgsEATA713t3FS6UkKCAQpMZMSS2AP8ASY8k9tzJuW1YQwDD4Ikf+aD7athQFUBVAgACAAOwAHYVx5/HZ0hWwYOjBoJ+11YiAQYIBU77Me40fHprdLL1dDsgmNgfbBHcAECTvRn5qXQRONzwSFYFbmwRBjIAkgNEHQyG5jdfAvsjEByniMnZNfBkka132YiK4+pMJJKXpRWCshcA5AEx7ZJ7qBsTrQ3uWl3FVFxhlipJJEGRpgQYIaCRB/4oIItsUdfYW5JQBrpYviHOQto/uQxUkA9JJI1oVs+F9N2bVxbiFwQzO0tlmzBlJYtJ7OdCAIUDQiqNODcuFVCXlUsMnUFGUfzKWKxsjYnU6Na+7xQ1s2mLFSuJIZlaCIJzUgg/kEGg9WeQjlgrAlGxaPBgGD/Qisv9UXSL5yZQotKbc+Gm5mYPfWPbxWh9M9Mt8dStsEAsWMknZ/J//tSL1hXEOqsPhgCPnzQcvTbOFpFjGFEgxMxuY7mZk+TUmlZ36h4dkN7l3lXLJaMJfoVgPGumdTDLNBoLlsMCrAMDogiQR8EGqL171FVFyyPctNbS1cRlIUNLsAlszDEG3BQiCHUbBrOf2peQWVnN1rRC5TIEgEG24AB8HIdWhMEQOXPsoqPcK5sqABnYs0KSyLmxLABmJG5BYxQSbt1VYZFmdge+TsQIk+THbfbt+K+8D1EW7lu8wuABsSMCCMybaiTsyxUnQUSDl0mvHD4gtiJLNADOxJZo8kn8kmO0sfmvPJ4gaSzPEdge2tlCBmrflSD8RQel9ducw3ULBUtXQrLbJ6mEXAjkrl0hkBAIkqwIglarLysL1woZt3PadmSZWJBPT92SWisrvQ8AGuz2vcQ3XQO7BcQJAPaGZQAAS5a4SR0lzsRUX0AXBbt2nt21NlnD3bYE3TbBW2CdQALtzpAAB0AADIfed7SY4u8PdAYZXHWZWcgJ2ZUQddfxUXgclhev4m7i14LsYAE93VbgAVS38MlQSWUmCWBqTy7y4u73bdst7bPbVw3SCpy3De5gQJH8q6OqqWYtc90L0GSWdi5GTlbbhWRwrdFtAdnTSIhiH6l9HXS3FUE5YtcWcg32uwiQB9v29h9tXdfn/wD6f3/au3Q3QvIIfAIFVboRVxB/me2isV2AwImTvWfTvqv9pts5ABVypAnWgwUz+oBgD+QdDsA5fVHIi17fm6cf9A28/gqMf3cVmuRfxBIUtESBH6jioMkdzofsT2Brb8zhpdXG4oYfnuD8qRtT+RsVmfUvSHsksjIbJEXTdOktghsmOQ+yGIud1k9+9BUJzwTiFJfeSArKxEzJAjqEH8ivfH51tzirDLHIr5AkjY8EEER+DXhOTZDke5bZjoOIHuLsqQTE63A1uRognrf4qXBDAHeSkaIJBGasNq0E9Q3ug4cm61wMltSSDp2gIrK3fvLQw7AQYiR3r3leVjKrcTwVOLj8FW6SPOWQ+I1vyLQtMotiFYgFAJAgRkv8oGp8f1O5tBVI12zL3MfalmYCWKAy0hjjKjciCfj4qUPUU8C5+AbbiTrpGQG9+fz8GPXqDrgVY7bSgESTIAgHvsifHzqu9smBkAGgSAZE+QD5FBXWOVfZQuCi6J9wtIXRYKyR92eIPcYht7GJtfQ7vK9w2rbWlDN7hUozhF6VLFsl+4gkLAkk70TVddt3DyEYat+2QzRlBLL2UMCTqex7agmDV+iA3luLfcG8TBUAKRiqQ4AYywyUhtaZSAMth+tMY2dCs96v60ouWjZLXWVnDBWi2Rg3943bThR0hmEnUTVR616pedVLQUWM7aAjIGAzmW2FEthuYOicY+igncH6mvksbtlQubABGlgoMKwygPPc/bG4y1M76l9Xa3wbvJ472yyJkrOpdNEZZhWBAAmSDKwTBiDlk9Utn7c2XfWqMy6+GAg/uJ7Go97mWrdu+Ll67ZcsRdtgjGLltSi3muwiuFM422GmGWXeg/QvS+aL1pbgESNr5U+VMgHX7CpRE1k/plncubRPtOOq6hVgLiGDjlptAoSF/SNyNa2gznr3pqWl922AkuA6gwvUYBVewbJhMRMmZMVRc+2jIVcwG7fII2Cs/qBGQ+Cs+K0nr/oC3z7wk3ra/wAEGCAwnsCNFgSpM9m8HdY8c4XkV1sXHRgro02xIYSrJDyO/fUTQeuDzrl1SVW2cSVLZMFYgAykKekz3kx2MkGu9jmkki4jWiBMsUKkCJIKsY2wHUF8xMVw9Ot3LTe3cbNSgwaBAYFs1A7gQViS32ndfH4ae+XcEm4ECnJo/hywRlBgwSzgkfqYeBIfeFzEDFJGE/wnnpbIklATolfwToj4Nc7F4qTdkYElVRWLFmZhB6iFVpJkDvmJ7CpPrKg2XLDIIPciJn2yHAgAkzjEATuuzcK0Z/hoZEHpXY+DrYoIv0z6IbhZfba04j3bjOZKDJUNvF27hYCyAoPnQbVL9HcMI6rZRTcnNwBk7HeTkfeQTIB0PAFRfo1LVo30BCvcuh1QlRKi1aSUUdlyVtfJJ8itTQZb0v6QCX1v3Sjta/usEC4/dJEyUnLYB3AkkarTqgEwAJMmPJ+TXqlArzcQMCpEgiCD5B7ivVKDI+mcIWOYbO8GBCpsqRiDblPtBVbbJn3PtATuunr/ABBbvKVELcUyANZqZJ+AWDb/AMs/Naa8g+7EMyg49p34BPaax/rfJvxZuchktIXYLaA3IRoZmkz0hjiAIB3JGgq/WQQgdWK3FPRC5BmYFAjCRKlivkCVUyIqeswJEGNxvf4Pmo3IAu2mwYGR0sCYDDYkrsQQO26j2eFauW1dZX3AHkGC5YZdcGH+f6QNUHXnEq6OoLMA/TMSpxyPxIIX57kealJdUhSCCGErvuImR863UficTFi74s5AXIDYUeJMmCeqPk18PpqSSJBJBER0kNlKCIEts/PmglW/ba/ZtXDq4xGIcqTCMZ0QSJER26vOq9/VfC4zC1zbco9t8TcHSptqGRrdzIqqJuZjvbWJqnvXNMvGxuXsgWZ3MDFpi68MQDBUKo8mMRsau36mObeW3Za9a9h1e6xQhG1uzkGEmSNwykKw2dgM2LovkYEm2JBdXhW0PtKmW7xPYdXmuPO4otoqA3faJwuDruQmLE7MuoOIWQdZfMETuCEC/wAPEW87mAXsF9xoUaEQNf0r1fvlYAUsxmACB2jZJPbY7SfwaDooBAAgrGo7R/8AFVn9htpekrCYrhjpVZWY4lVAGyQRMySw+AfvE9HCqFuN7iKmCJBVFWTrEGGgYqCwJAXvsz859hEQL1sXOKs7swViDDEsYX4HmSANmgsPpz1X2x70kWTkGTEqFVGZQ2B2rhRsQDqCJAA3tfn2IFoi32CkLiFPYdgO01s/Q7JSxbU3PdAUYvESn6PJnpgT5iaCP6/62OKEyUkOYDEhVDSoVST5YtoAEmDWX4ZX21wjDEYQIAX9IAOwAIAneq2vqFq21thdUMgGRBE/b1Aj8giQe4IFYpb6m4yJmyQroxXWLojqC3YnqOu8Lv5IRed7nu2/bIJIbpacVgR7mtt9wXAkTIIIgk9H4ZdgzuYXaqhKb+WIMt+x6fkHvX0nG9MzmoUgnsVyZYH5Bcn/ACj8xLJoK1799HRD7Tl5hpZToSZSDP7hu5GhX1eC9pIsvsKYW6WZWOyBMzbE66dAajQqVyOMGIYHF1BCuACQDBI33UlVJH+EfFfOLfZiyuuLKY/DCAc0/G4g7BBHwSEXi4szJcRi7iXzt9MKAuIO1I3MAn7z87vvQOQbVxLSj+G5Ix8IQhIK76RCRiNSQdbJrr3pN3kKWsImag+3cuMUQNI1KhmIlRIAggETWh9I9FZHFy6VyUnBUJIEiJLGMjBPgAZHv3oLylKUClKUFR9Sc5raIqMUa4+AYCSIRnMSCB9kbHn5rO3/AFn3rNrP3Pc984n2LqgpDqCzlQmx1AgwemJkVpPX+A90IbcFkJ0WIBBEfkSDG47THfdN6qpQcawxk27RYxMSAEWNb0XH+2t0Fdd4dtiWZELERJUEx8SRUG56eyWhi73Lqxjc6cgJGo0uOPddAx87FrXHl3giEkx4BieomFAHkkkCPNBFueqC3JvY2tArLiWmYXcDPX2qW7je67jmKPuDofOSmB+7iU/rMV44PGYBWuszXI/UV6SR1ABAFJ77iYMTFd+SqspRxkr9GME5ZCMYGzInVBIsenXuRbztG2FJgBywLDLFyCsm2QAYkEkiDj3rU+j8H2LKWsi+CwWMyT3JMkkyT3JJ+STus16Bfs8VbrFSre2MbQU+5hbDEKV7KdsQGhomTioC9+D9Us/XijWi0dOYIH8ykj+L/QAHwTEEPH1rxvbNm7aIts98C8xDMDbFm4T0AgA9CdY2Av6oxNLyrRuXFXKw6K5bO1czIe2QPakRi0MGaY05WDtq3ty3a5FuGVLtpgDDKGU/uGH/ADWU9X9Jve+yoWa7dDEXjbGKrk2NvOWKlBsSpUmNAsTQc2MbOh5NQzymdSUtFgQYLkKG77jZxn5A1sTX23YvX7JKIl1WyBNu4rYqDi2QIBYxsAKJmCF8+uTzgilil3UdPtOGk6UQwEEnQmJoIf8AY7iIQ1wXF2zDHAnROAIMBCcRETEgk1ueRzl4y2LR6mYpbH6dSqFt/lhrvv8AFZb6Yvtyb5RrNy2LRlmYEqWUghA4GJOw2idCrXL3fUAV2FMHfi0ryRA7i5cCkE+D8RQaD1HL22wUOxEBT2M6MyR4nzVWfpPjsmNwPc2xYm7c6ixJOXV1ATADTAAHir2vF+5irMFLEAnFYkwOwkgSe2yKDP8AE+iOFbyi2xLTLNduFyTEt7hbPLQgzIjUVT/Xv0z/AO2e7ZZv4SuzW2JYMuJDEMyuQ6iWUw2wIjuNxYcsqsVKEgEq0SpI+04kiR20SPyahc70wuxdL16y8ASjyujP90+VvckEhQSD30CA/NX+seOpcFi2P2lFaH/y5Rj/AKj/AL1T3vrJbgbK1cRwB7TJc1JudQeIMYAHzuddjXb67+jrvFi6iq1nSs6SDmzQMrZJxJJAGGiYEKfuxt22QSrAg9iCIP7EGtdm4nNjtqYdly7kvLuMw+Otrbny3G41+I99H9BfR/r1nmccPYQ21tn2zbIAwKqpxGOoxZSI8Edu1Xlfl309z7v/AE0cjiXbPHt8a2xvWvYUC86QS5cHs6ACVAOQIn+Xwn/rAT24imDBjkTseP7qpfxq1iJtLn45bmz5L1wV3qZ6bjcem/0/VKVUfTH1Da51n3bQZYYqytGSsIO4JEEEEH8/MiressTExuGvvS2O01tGpjuUpSqrSs99VAZWTBy6xPjGFJkfuF3Hj870NROb6ZZvEG5bVmAIViOpQSCQrjqWSo7EdhQZKoPKYvcFoQMcLjE9wA0gKPM4kE+Aa2dv0DjgDokj9RZix/BaZI/HaofK+mVLF7Tm2xEENNxO8yFLAg/swG+xoKauXJxwbIBlAkggGY32P7VM9U4L8cqWKujtiGAKlTiTDAkgjpPVI2QI81Eaz7uVr2zdEDNMQwhpADTrcHvqO9BC6mw91PaAP2KxYs43KlIOC7YkgHRJxCmYnPuXLd0Y9SpaLooU5EiUYQmivVb0FkSxkwFOm4v0aBx8Xxa6LZFsMBhbY/ymCfABJkHfTBxr16X9OzcuLetEKCCjrcMSZX+GVIYDECVIAHYZAzQQePcNt1uoCraLAazXWSsPJjtPYxvvOyvXWa0Ws4s5Qm1mSFJIlciBIWYnU1lW+k7yXh7NxBaLzczzLYksWxXsXkjrJ/06g6rgcX2ra28iwUQC0THgaAEAaH4AoKbirav/AMe0q8bk4w7m2huBCwZkY+VLLvfcHsar/UvTbqFsRbe4o9zMqbSvkoW61y5tVbJEJgaSdHxN+ovp9XUm2k5E+6isVyDTmRBGzPUJGQLdzo/Pprj8lS3uFrll9xdMMsKFAtpj9pCyQxAliQADjQQeO7WFIS+zvdVX6SGtWrZZ2BtSsFnLGSRsL4gTZ/SvFBDXiOqWRD8KCA2/JZ1kn/CvkVm+Utv3DfFlrJs2vaForbyVR1FZWTBOwMoMgxsVsAv9k4jEJ7htWmcrbWDccAu2Kidu0mN7agj+reuNbf27SKxEZszEBZ8AAdRAgkSPuGzsVW2/WOSGGbqyZbFu2FcDxBdip/Mga7QRulfml+UzIJS9tkGXQVABu5mUIaVXG2SCVyHdyLCgn+n8Tk8m268i4r2HtgKQqjMwhW6qiYUkSVY7JYFQIm5N5bKpYDTdNs+2HyAYqB3cAhdka7wdAxWb4PJewZtxiSS1s6Uk9yCAcWncgGdyJMiv4/NvcmXviUYZW0lWVVeCUP8ADRshABBkanvIASf7VfYWzcu+6EJzTFMLvUpPgdsCUPSQWGU1Q/UNq/f5BvGxxyYtRspcEO2cEzbYxiJbKMZx2BUvi3javGy5hH3ZJB6mJZnXIkjLc460NCAatWaNn/8AfgD5P4qkxEwvx5LY7eKPf8fmfpPpD8/lmzbDBcoJdifbtKxUb3oBcVjRgRA2P2Kx9DcBUw/s6tqCzSXMzJLTM7PaI8RU76d49xLZ9zWTEqkbUfkyZLfd4jKIkEm1rFTDWu5nrtO4nmWXNFK1+WKxEdOnbzn7qv6f9AscJGSwCAzFjkxYz4G/AGv/AJq0pSssRERqEC97XtNrTuZ+vcpSlVWlKUoFKUoPF20rAqwDKe4IkH9wa88bjJbGNtFRZJhVCiT3MDzXWlApSlApSlApSlBQ+o+lO/JVlX+GcGdpHdCTsSCZARdeAZ/N9SlBQcr6difZYKPFth0j/CrDaj+jR4Hiqrkca5b/ALxComMgZU9ohvEkwMgCa2leblsMCrAEEQQexFBiaielqQpGoDuFA7BQxAAJ7xH/AOOwq89Q9Ee3BtZXLf6hI9xR/gyhX/1EEd+rtVhxPpzjKoBso5nItcVWYsZJY6iZJOtDxQZH1SyHAVrjWkkOWVcmytsLigdQMHAgxOp7dxb+g8Q3ris+I9rFnQHIZkHFZgaU9UkAyFOqtT9L8bcIw6Sqw7wkiMrakkIwHYgak/NQvpS6RdvWnEXEVMvE9d1co8K2OQ3sN+KDTUpSgUpSgUpSgUpSgUpSgUpSgUpSgUpSgUpSgUpSgUpSgUpSgUpSgUpSgUpSg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6363" y="-2514600"/>
            <a:ext cx="4429125" cy="523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33796" name="Picture 4" descr="Lokalisering af Vordingborg Kommune">
            <a:hlinkClick r:id="rId4" tooltip="Lokalisering af Vordingborg Kommun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52836"/>
            <a:ext cx="2381250" cy="2819401"/>
          </a:xfrm>
          <a:prstGeom prst="rect">
            <a:avLst/>
          </a:prstGeom>
          <a:noFill/>
        </p:spPr>
      </p:pic>
      <p:pic>
        <p:nvPicPr>
          <p:cNvPr id="33798" name="Picture 6" descr="http://www.vordingborg.net/wp-content/uploads/2013/06/IMG_164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700808"/>
            <a:ext cx="2978554" cy="1985703"/>
          </a:xfrm>
          <a:prstGeom prst="rect">
            <a:avLst/>
          </a:prstGeom>
          <a:noFill/>
        </p:spPr>
      </p:pic>
      <p:sp>
        <p:nvSpPr>
          <p:cNvPr id="33802" name="AutoShape 10" descr="data:image/jpeg;base64,/9j/4AAQSkZJRgABAQAAAQABAAD/2wCEAAkGBxQTEhUUExQVFRUVFhcWGBgVGBYYGBQUFhgWFxcWFRUYHCggGBolGxgWITEhJSkrLi4uFx8zODMtNygtLisBCgoKDg0OGxAQGzAlHyQsLCwsLCwsLCwsLCwtLCwsLCwsLCwsLCwsLCwsLCwsLCwsLCwsLCwsLCwsLCwsLCwsLP/AABEIAGwBeAMBIgACEQEDEQH/xAAcAAACAwEBAQEAAAAAAAAAAAADBAIFBgEABwj/xAA8EAABAwIEAwYEBAYCAQUAAAABAAIRAyEEEjFBBVFhBhMicYGRMqGxwUJS0fAUFiNi4fFy0hUHJDNDU//EABoBAAIDAQEAAAAAAAAAAAAAAAECAAMEBQb/xAArEQACAgEDBAEDBAMBAAAAAAAAAQIRAwQSIRMxQVEiFDKRI2GBoUJScRX/2gAMAwEAAhEDEQA/AM0Wwugo7moZYnIRzqDkTIolqNAsGvIgpojcOmoFi8LsJtuGUxQCgLK4tUmtT4ojkpuww2RIV7jCHKumcOJ0CkOE81NyBtZShiKzDnUK1HC7pkYUtR3g2MRwR6K5ovslGUb6JqlrdRyDsDshTIEKctUg1qXqugdJWLOYud3G6adZLVKiW2x6SIz1UDWjdFYAdV0YZvmnQr/4epOcUYsnZepsiwRFZuSKtrbA91G5Xmt1n0RTSJQMJWa99Rg+Jhbm9RY9dD7IbvZNvo66nyUe7cmhRRO7KicQtSF2U140ymm0lMU026Iu2QmGFeccsSQJMDqeSaBbJaHAkagG481nO1PEHNLGUxLgQ7M2+XlI0ggnUqrJnjCN2PHFKTL0NVB2g7QNpMimQXOFnAg5fTe0rM8T4jUcZzZifCHCWlwGxA9FWtZn8JMEwYNhF5udbSseTWOXES6GnS5Y1j+NVaocXukaRNhyc0e6sKfaR1OXE5iG5GXJyj85Ojpt7LO4rDuBAMRFjfbe15UatbwyfiEabFZ1OSdlzimfROEdoKLqUZyXMbJzWLvK5Uq3aek0Nscx+JsgFtgfXVfN8PVeCXZiHAmeQjQAdER1UvDQXQ0czoDyF40V/wBTkXCKujE+sUcdScAc7RNoJAMnoiYXFU6hIY4OLdRuNtF8moufGtovEiY+2iuOA46q2o0BpqSAGtDyy8zOa/tCda13TQPp14PpWRcyozCCBt57KWRa+oirpsXyrhCZ7teNII9REeNiq5CcFALn8P1R6kRenITXk7/DhcU6iJ02YLKuFisXYcBSbh+apNAtQw0orsGE82AENxUIInCgKeQBHIXg1EUXFOVMUAmWhTgokF6eFlP0cAAdUJtEndM0qB5oMKDNwo2KM3CjzQqbIU88KtjEnYblCA7DypOqqPedUUmA8MOgPpgJtt1F1FEgkFMt5Iww6mxg3TcAFTTPNQ7kqwyhcyKJkoTGHKNTodUdtFeLIUslERTTNKkYQmVQjsrJW2SiRbDSeQWI4ViyziGV1u9aGH/lEtnrP1Wv4jV/pxzIH3P0+a+bdonOFdzm2c2HNPJzYcD7hZJZP1KNUMf6bZ9T7pecErg+ICrTZUbo9od5Tsid6tPJmCByS4vxHuaZeGl0ECJgweVjJ6JgPVPxvibe7BDrT8I1cRpfYA6qvLLbFuxoq2ZTi/Enmo97R3f5mnwnbUje2qTeIhxI6NibG08yFLiIkWMm1xItHwoPCbS46W8TTB3sOu/+lz093LL6oXxWZrmyDe42mNxKC1js4y2sTawLR+ZXHHHU3OpsZAlkSdW3m/I9Urw5wBNhlaYcNZ1gkhPSXYWwNLFRna4SPCQc12xMAW6pFmHc4wCINv8AZ2AhN4urAIbESLRqIIt781XtxDi7wGHRoTayMSMdx2HfTF2HT3mxiNpBKq6WIA/DaYjYevVWj8LzytBA1ixjeDdV+LDTUYGjKCBMkG9pILfomhXKFYzjHRENNpIkaje02F0rRxL5BBAINvSDKZqtznLnAa4aN30seiQxtcs8IaPDad0IK+PJGfQeFdrXiA8hxNzmtJ/KOS1/COJNqgeNpcbw38I5FfCziJ/FpG1/dXXA+IuFVjGudTH5p6G6tUpw/cHDPtwauhkoPAWufTHeABwa3RxcT4R4jIETt9SrB+GC0KVi0LgBcIUiyF0NOwJRAeY08l5A4ljmspk+Kf7eeq8q5ZoxdMdY2zJd4pB8rgYjU8O46LUU2cDV7Ii/wrhsvCkVCWDaFJlCSukRsjUHclCEm4Tou/wx5K1w7LIohVuY6iVBoldawq2dl5IDmhDcSivcSoOJVmKbSlMY4MBLjACm5eQUJkqIVPjeOF0inAHPmPXRVlXi9Vsw4nyBP0Wd62F0lZZ0X7Ne1xRO9WG/mWqIuIO8SI2v7Jvg/agF7adW2YxmMNDbWDtrwVZDURk6oRwaNgKq8aiCQvLRQlhZUg+ECV7vFKDYx36HUqygOqIZeikCwsotF6FlR8M4Cef+1RqsrxYnKPcu0+NZMiiyOKxLXQGnNkkP6PMEgjyhYjitJ1StULRIa4A9DlBj5reVnWJAm2vP215Ki4hUNyBlnXquFDUylKzs/SqMaQn2QxwbT7l7gHNc7ICR4mXNvK9ui04XyLtC250iCvszYj0Xcw5HKPJx82LZKiux1csG999m6AT/AI5LH452VxdeQTIdrI9xK2HHcxp5WNzSYPlt81geL4h4eL5yTeREjmAd9Vh1W6eSvA2OkgLiHES7MTEEnKJGojdMF72BtLXxZnxl1mLFTwHEXtY5jTlLQAPUn4rwRtHVS4e4EOdUfmywGw08r6mZ0SuoqvyHuCx9JzC4QBA53O9+f+VTOqy6QJJ1j96hXmLnKYzEgAne0WHKL3VSx4LYzZYcZEXsdpjklgiSOcSrCYHw6W5/oo4YNZmdaWxyFvndRxOKEACNL2g3jSUEYgiGkTm1I+QzKxRbjQt8nsZiXZoHw7bg858rIOPY4Nlx8U36bAWXqVQBwzO/CNpiDpfX/SCapcJObU5fD4T5nawCujGqoVj9Oo0U2RDi2Ty+I3Bj92QOI1M3w/EJmNAIE5Tvsq+iXg2GtiI+LorTCU3DMS1viMxMENnQWNtUHFR5CueCrrM8LTOs7Ry05olGpkhzXFrgrLilOmQS2fCOmpN7c/JHZQYWNlgsAY2EazJ0/RR5finQNvJoux3HXYZpORrnPAggnQTY35e0dV9M4VxuniPhseRIn5b6+y+M4XFtdLBEA/hv843RxjH0zmYBLSHCLEETr01sqo5pxlTHaVH2jhnEKFVzm03h7magbbJzFVIY4gTY2H2K+DcNxTzUBYSJ+KCbgESNlreEcddQOQvJbmBg6bmB68kz1NPbIiha4D4zGk1HOeCM+UkgWdAtAIvrddUu0fFW1ACOV5IPoI0XVjy/dwy6L4C06ibwlYSqzMi06q9Ac80QgjooFgEkjRIYbGwl+JcZpPmlLgbTa3lchVzyKCDGDkB4xx5jHAMDXyLm8DSNFWO41XY3OA0skAQJk8huf8hJ4+taGuzAyC11yyIiCBrrzVM/Fne3KdT5XXOnlm33NUYRSNJQ7Z1DeAI/tselzZaDsr2iOJc9jw0OaA4RILhuYOu2i+dUXtJGZ8SY0M+YjXynbqu1MTkfmoE5mmWv000P+FFOSdsLSo+v8QxrKLc1QwJhZTifbFod/TaC3mQTm8gLqn4txdmIaKgYW1XDxSIgtEQINxefJUbg9xII0bYG1ucdOXVSeWTdJkUVRpT2wqkZmU2kXJBkegGpP6JXE9onVrZHtmPCTAtvp1CFwHhv8RVNJgzBoc6M2WTp8ZabXGypeI4juarmZjAe9hEggZDBdsJtyVW6U042NtS5LF7puCAYJ3tvPK4ndVeErgj4iS3XYbWJ5Ry5JLD4gg5DBufEXSBOpPPT6p3gtNr8zgYBN3b9Wtbz6+SDhsTsF2+Adnu3LYzXiMuwiOZPySr8T4nZoIvGlz+aeekefRaWngRYtpvcYiS0uJGswBGyDi+COffuiHcwwtk+XLohDPG+SPFJrhDvAOLsoUKLHuLu8c6Dc5BOjuQ+w6LVU6odoQfIyvl9Ps9jc+c0TOl3M35XWiwnCcXTY3usjHAzdwIv8Q8pW/6qMaTa/JWtPN+H+DXlpQ3tKJSqEgZiAYE30O+iR4lxFlIsa513mBG3U8hJA9VdHUYpOlIWWnyRVtMPC6VGlWAN0c4oDZXt0UIXfUTfDH6rLY7tFOYfCLwWxPKDP1CDwjtI5jmguY4EgHMYIbaTab689AsGpzLJjcYmvTLZkUmbl0jMTBbAAFrETJ+Y9lRcQrWPPkqat2vf4jA8NwW/C48jMz003S2I4+x/hggnLBOhJ2ja3NcqGCV9jqfUwa7me7QuJcf+J0X19tSwhfGuNk5jPJfUG4qw8gu5p4/E5Ool8iyrGWkTqNrfNY+pwh2fvjByvdbXTSOf3V+MQg1MWQ6YJAG8R1Pn5pdRiX3MqhMzbaXjqPeLOJJiAM2xy7b/ADSjNCLSXQD8o/fNXQ8VYFwDSSTv4mtP1/VKOc1k2gXA3PqefzXMkubZfYqKMAib+3oPZRos/py8HMCRMSffey45wLiZN9uQB0A5o+QFrSB8VxB0jXTQXHuq5NrgKK/ieDY5gLdZgRtmiCRvcaJethADAkGL320JTtV4YZOzm2gD3k3QcdU8EiznHba/z125K2EpcIDKTFUSIIykXvymdelvmjYDLkBywW621neUqMLUeYJmXAGRcSQAdrEkKyqsyNMG0wLaxynktc3xQkRfFNIOebfruPkoYOo4m9wNI1NpAhJY2rnMQRGk6gdQF7AtcJLWhwmI69Am2fHkG7kfrENiImQ4xyMyLpvE1rBsNO3O32VZUxAI+GZuRMXOlkuMSCA1zSbjTW20bpenYXIs2UQ3xF5GtgbkeZ2XuJVwxoF5IEG1omFV4iuS7wy2NRJvHNRfipYGmbGRf6jkmWJ2mxbNH2ZwrnkvmwgbEm943sr2pTaJBl1+scoiVkezLstQPJtItfxa2MbLR1cayo7JIm+9/IE+izalfKoluPtyGZkba4NwQTabfquJJhczQSSYBta1vZcVVS9j2PYDj2cuzw3cRs3l5/qmquM8Ae5zWy2QCYJH/H2WKw9QanQaWmT7qVSrNyZJ1nmtmTfLi+BseOFW0XmI4oL5XOBI1O3VCZxGwbJIA0O+5km6RwkEG2YkadB+/ku4h0tHQT5be6pUUuCfHcNPxwPRaDhuAaWZu8z5gR/8YibXHjN7arGArecLpZKTQeX1us+qk8cU49zdpMEMje5EBwSkCSS8yObf+q4zgFDMDD5H90C3QAdU8+oiMIC571OWu50Fo8P+ovT4TRF8pnXUog4fR/8AzHrJRBUHNTa8Kvq5PY/0+Jf4ob4SWYdxeym0EiN9EicJTkk02EucXEuaHElxJJJPmiuqBR7yEXln7IsONc0ebSYNGMHkxo+yK2qRYW8rJZ1YbmFD+Jb+Ye4SXJj1BeBwEncqTEu2sjMLjo1x8gT9kG2S4EnFclcLX/kd6gj6qQoVJsw8xp06+SPIHOC8gsRigxhc4wAP2BzPRZHF1HVC91QNOYXEkQ28NmNvTUo3GcaXVHMqAsbTcGwZBLrS4kWgbXSWZpzZXzbZ0rqYMThG33OTqs6ySpdhj+YQ1vdVcweBGYfiNoPqqtvGcwyudcE7zyNj+91PimCa6HPlwbE7eEzew2t81n8TRa1xh1tiL/ddJNZVycqUdj4LOo9smcwBE9IHXn+7J3gTXuPjNhGmpA1EDlCpsLUa4BrpMA72A1vdaHh8Zc3i9eWnrvdU5vjGgwfNkqnDWHMQTmJbabG+ttDp8kg2k9hIOYGLFmrcs2mRaLyOSsjUzNt8JvOpJsqitxVzQR4XEyJI20sZukxOT4ZY3ElVNJ131C6BBI3O/wB1oKXaJtswykxF5tbWywj68W1PO9hyhdFYgknMJ67nUnn/AJWyMZR7MplJN8m+HGBJALs1usTOyOziV4mYP4hpF7kei+e/xzoiYaP2FY4TGGQKjiBrM+19jqZVahNc2Nui/BtcPSaYeWw5swd45zuq3F0Qc2YEyZEQbDX99UPB40Oc0STMRmJLrmJFuSNXIbESYP4TExtELPqcqbUIrsCEK5I0ZIbAjWNNB1UcwHhaZkWNxljUQJ1t80MR4izU83Qc3K5+e8pTDVHtcQ5ucgQC0THqftyWZQux7JYwWkmYmP7YgyT1JS4wzXgF021DbeG1j1/UqVbFS8NvN50jllPODaUCtinAja5LgNSIhonlErRGMkq8itonhsMcxJ+ACBoDDukX0OibbQLnuBaBeZi3v72HJKs4m0AA6GL+n4v0UsTxJw+EF2Z0AzMdIjWQo4zb7AtFbjsDne4MIytG9rRsdwj0sLAhsAmCY3Gmu2673IaWPztb+YSLzNvtdCxeJbTcBlMRa4IOnMaWCuuTSSJx3ZKQ0F0NGukOPQnTWD5JVmNs9zWwSdmzA+noVHEV8rQ1m0dZNzvpqlW1XZwXCSdtJ2sVbGFq2K2EbSzeIhxE29ErWjb9/wCFZum7SC38RAteNYvZKFmYQPFFyY2IsPqnTA0KseRMHVXHA3ZnQQ2OsmT5qppUpcGm0mL2Ww4LhBRYQ4Q78RnXlHtqFXqMijD9xsabZYVKE0wZ8Q8U7ExGg6fReQKry6Q3b935LywqUnyWszdHCP0tpOuuth1spHBOzRMxcQNctzaUZmMDXSCQRBHnMyo43iri6WmLRy1iY5LfdsDk67nWzuTJabD7rtOna8mCYA+GTbWP3CSNUZYAMxroMu8HzT2FxLMmRlN1TNE6kgjQiN9VXJNIWLtgcQw03CTcm0C0215C6+h8C4aHlwqPeTlDmEAGc2xHOeXVYLEcNrVHNLaNSAZ8UCR4bXPQra9n3iiXE4QS5pAL+7OQmRMA3/ws2ocdq8/yjVinJN06NyOx1Nry01NGgyQRqSNndPmp4bszh5bmfYsLj4tD4OZ6n2Q29psPLiKbBLQ0fAIIz3sNLj2RG9rqWYFrG+FpbZw3LeTTyXM46VVz7Lurkv7huj2WoZaboJzAE+rZRGdncNAJaLujWLSQq2j2jpAN/o0paIN7mBEn+n6obe1NMNkUqY8U2JM3Jv4BzSNLbS997B1J+ZD+I4Xh2uhrGFuYAuJuAeRn9yi8N4dh5PeNpA5W2DmEXzTr5JD+bRlNmjM4GADbS3yUXdtSHEhoMgCDI0zdf7lZKUdijt59i75X9xcYbAUZZ4GwQLhupyzq0X3Va+h/7l2UugPgMl35J+HzSR7aVoaAymMmhM8st79VXv7Q1O97xoaHTPO8RoU2/Gpbq8C7n5Nth6AAqZqckE3LRplEJtzGAsHd6A/hGw/ysG/tXiPEC5ni18I5R9Fx3avEkznbIkWaN/8ASR5FcmvILZuy+A6GH4xoAN29VPFVXMLfC4nK6JLbklgG/RfOn9pcSJ/qC5nbWZ5eSg/tLiXEEu000RhOMYuPsHdmZ7Q1IxVcZXEd8byCbOEzBSFZzDmlsnq08grjE4cve57mklxLjfVx1XP4GdWR77LZHVwiuwrVmdq914rNBiPy3usriawMQIt79V9N/wDGNNy06RYnRI1OyGHOzh5OP3VuLXYY97FyQcux89pCTFvPyWtw7x3YE2ygACY3Bg89VYjsZQBBDqgg82/dpTVPszSkkmq+di4CPItaIUy63DPy/wACRxSRnsa6GANAgWB6euypMRQcMwgnLr+ytzU7MMOtSt5TT+XhsgHsnTv/AFK0HW7L7/lUx6zDFd/6ZHjkz56QrAYIQC6oGy0mDqIMAee6147F4f8APW92f9Ef+VMOTJqVjprkI2/t6K//ANHB7/oXoyMLVGWM0OG14suYKsM4zCRymPfnsttjeDYYOBf3mwkEQI0nqq+lwfDuLnAHWbuMRzIsjHW42rpgljaLAVGiToQQ7nOw3ge2yhQrZqkzJFojS076IjqLQ6Z1Bnq7blyKQxgOwtlJJ1nyIu1YopSY7bRKqWkh2xg23jePdRIJu8AEWmNQPvuEphS0gvcTAI00ManbonxSYXBxnePLyi5091ZL4iWQexrQcuSbl07QLBruWqRq02xIbmETYzO0edyrDE1KbSZAJuXGJI0sDugMoMyuAOXMcxP5iLWt1smhLjmwsr3tp5Q4NI0jQRr8V52PnlXcNhJMmowRB3OoM22KOaEML2tIIFySHCCZ02QeGtpMcA6+YDUQAQbDUyr91xdCUJcVwRP9QHMCBeL2sbfNCw1Npb4pJEeEG8XT+JYQ402EAPgADUzq2Z5lDpYkNltTu3BpcNBPInS8xZWqT2k8lTUfPQcv16qNN+0I/ESwu/piw3vf0SoK0R5QhaMwj3MENm4tuTpbley2/CP/AE/Ap5qry52WSxpAaNwMwuT1Wa7KYSpinikCMoEm34Rc9Svt+CwQa3KwAADLfkIvbX1XN1WacXtTN2nwxknKRi8P2PothwoaaHO439TdWuG4Sxl4pyRyDjGu5Nr/ACV26gWg5bmCYEnrbbcIjjI8bWzzNoH1ItoOSyvI5dzUscUUAwsXGSDMOaAJ1gAjb9F5afu82wiAZ1knSD9+oXkNzG49H58lm/eOm5u1sn2KPTqUQLUJP9zyfkAEQU2tOXKCATqXbgcijh4GjGD0/UrfOVHIRPDcUDf/AKqY/wCI+6d/mF2jaQ9ST8gFV99BkBvsF2tiXERNuSoljjJ8r+x9zRYHiVd1hlb6R9SuMpFx/q14HIGVUNUgj0kvt4/gm9+S9bSwjdS5/v8AQAI3/kabQe7p2joDPmqfDagcyNE05tp/e5VMsa8tsZSHRxFwtbST9xOyGzjEAgwAOX0UTTGUecKuq4ZpIbs4tB8oOnLRSGOEvAZNlpheJ944t0jxXiPVO0eMtHxdOV/IKhw1INcSBEAfYfKSo4yQ5xBIyiRprIaZ9EzwQlKiKTota/HHH4GAdXEA+yJTrYl9xkA85+Sj2ZfIBLWyZ2+i0LQDsFjzThiltURopy8lTh8LUmX1S7o0AD15p0z+5TzWDkvOYOSySytvks20JQpNaUyFB6XcGgUnyXfO6iXqbbkKEIuXgF2oIXGO6BEFnM69m6rqG4wp3JuJBdJOyjC4HIg3HST1URUPVMFqKymIQ3IlsUdTDviE+cFUeO4UC+GyOZFo35XGq1BCra9Ql7RpDokaq3BlknwLONmYODfmJLy0tEOBIlzr6EwlcPiRTaZBGafETe1rCOu8LRYrDt7wtcMwzEeK8Czrcrqv4lTHnqBOoHi0K6kMqlwylxoSwmPY8aZXAaBsBoG+a8+y63Ei7Wy46xBk2Jslzg2B9OBEtJsSLggAyuYCkC6Iie8E3nwgEQTob/ILRsi+UKmCql2a02IDg4CeQ19fdHqsLTLpadWgDTnab6KvwVQvaXOJJaQASSYkOO/kFc4Nlg+SXEkzyu3T3TZPiEWqYmAWyQCSCYFjtAn9z7ioYNrwCSQCL3FjFo66ogw7X0xIuJMjWdUVvhmCdI+RvbdLdLjuKCxGGbUMgwbZYiY0iPOLrruCd48SHAAAmSJANg0GL6aqVOoabC5uoLm35aX5qOHxbnAzaxNrXlS5r7WNx5O0extRwDswaDJg3MbaWlNO7EjKIqkO38MgjppCNguLVG06bbEEEXG0LY0RY9DHssefV6jG+5dCEJLsVnZ7h9PCwQzO4EFriSC0jkI3WgPaKteKVPpcwPMRdKhoXmrnS1E5O3yaFwqQxT4/W/HTY6NIcRB5zClU4059PI6mDOozCIMzBhLg3RJS9V3Y6lL2ODtFU2pjWZzajeRGv6ryRNwvI9aQLfs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6363" y="-617538"/>
            <a:ext cx="44767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3804" name="AutoShape 12" descr="data:image/jpeg;base64,/9j/4AAQSkZJRgABAQAAAQABAAD/2wCEAAkGBxQTEhUUExQVFRUVFhcWGBgVGBYYGBQUFhgWFxcWFRUYHCggGBolGxgWITEhJSkrLi4uFx8zODMtNygtLisBCgoKDg0OGxAQGzAlHyQsLCwsLCwsLCwsLCwtLCwsLCwsLCwsLCwsLCwsLCwsLCwsLCwsLCwsLCwsLCwsLCwsLP/AABEIAGwBeAMBIgACEQEDEQH/xAAcAAACAwEBAQEAAAAAAAAAAAADBAIFBgEABwj/xAA8EAABAwIEAwYEBAYCAQUAAAABAAIRAyEEEjFBBVFhBhMicYGRMqGxwUJS0fAUFiNi4fFy0hUHJDNDU//EABoBAAIDAQEAAAAAAAAAAAAAAAECAAMEBQb/xAArEQACAgEDBAEDBAMBAAAAAAAAAQIRAwQSIRMxQVEiFDKRI2GBoUJScRX/2gAMAwEAAhEDEQA/AM0Wwugo7moZYnIRzqDkTIolqNAsGvIgpojcOmoFi8LsJtuGUxQCgLK4tUmtT4ojkpuww2RIV7jCHKumcOJ0CkOE81NyBtZShiKzDnUK1HC7pkYUtR3g2MRwR6K5ovslGUb6JqlrdRyDsDshTIEKctUg1qXqugdJWLOYud3G6adZLVKiW2x6SIz1UDWjdFYAdV0YZvmnQr/4epOcUYsnZepsiwRFZuSKtrbA91G5Xmt1n0RTSJQMJWa99Rg+Jhbm9RY9dD7IbvZNvo66nyUe7cmhRRO7KicQtSF2U140ymm0lMU026Iu2QmGFeccsSQJMDqeSaBbJaHAkagG481nO1PEHNLGUxLgQ7M2+XlI0ggnUqrJnjCN2PHFKTL0NVB2g7QNpMimQXOFnAg5fTe0rM8T4jUcZzZifCHCWlwGxA9FWtZn8JMEwYNhF5udbSseTWOXES6GnS5Y1j+NVaocXukaRNhyc0e6sKfaR1OXE5iG5GXJyj85Ojpt7LO4rDuBAMRFjfbe15UatbwyfiEabFZ1OSdlzimfROEdoKLqUZyXMbJzWLvK5Uq3aek0Nscx+JsgFtgfXVfN8PVeCXZiHAmeQjQAdER1UvDQXQ0czoDyF40V/wBTkXCKujE+sUcdScAc7RNoJAMnoiYXFU6hIY4OLdRuNtF8moufGtovEiY+2iuOA46q2o0BpqSAGtDyy8zOa/tCda13TQPp14PpWRcyozCCBt57KWRa+oirpsXyrhCZ7teNII9REeNiq5CcFALn8P1R6kRenITXk7/DhcU6iJ02YLKuFisXYcBSbh+apNAtQw0orsGE82AENxUIInCgKeQBHIXg1EUXFOVMUAmWhTgokF6eFlP0cAAdUJtEndM0qB5oMKDNwo2KM3CjzQqbIU88KtjEnYblCA7DypOqqPedUUmA8MOgPpgJtt1F1FEgkFMt5Iww6mxg3TcAFTTPNQ7kqwyhcyKJkoTGHKNTodUdtFeLIUslERTTNKkYQmVQjsrJW2SiRbDSeQWI4ViyziGV1u9aGH/lEtnrP1Wv4jV/pxzIH3P0+a+bdonOFdzm2c2HNPJzYcD7hZJZP1KNUMf6bZ9T7pecErg+ICrTZUbo9od5Tsid6tPJmCByS4vxHuaZeGl0ECJgweVjJ6JgPVPxvibe7BDrT8I1cRpfYA6qvLLbFuxoq2ZTi/Enmo97R3f5mnwnbUje2qTeIhxI6NibG08yFLiIkWMm1xItHwoPCbS46W8TTB3sOu/+lz093LL6oXxWZrmyDe42mNxKC1js4y2sTawLR+ZXHHHU3OpsZAlkSdW3m/I9Urw5wBNhlaYcNZ1gkhPSXYWwNLFRna4SPCQc12xMAW6pFmHc4wCINv8AZ2AhN4urAIbESLRqIIt781XtxDi7wGHRoTayMSMdx2HfTF2HT3mxiNpBKq6WIA/DaYjYevVWj8LzytBA1ixjeDdV+LDTUYGjKCBMkG9pILfomhXKFYzjHRENNpIkaje02F0rRxL5BBAINvSDKZqtznLnAa4aN30seiQxtcs8IaPDad0IK+PJGfQeFdrXiA8hxNzmtJ/KOS1/COJNqgeNpcbw38I5FfCziJ/FpG1/dXXA+IuFVjGudTH5p6G6tUpw/cHDPtwauhkoPAWufTHeABwa3RxcT4R4jIETt9SrB+GC0KVi0LgBcIUiyF0NOwJRAeY08l5A4ljmspk+Kf7eeq8q5ZoxdMdY2zJd4pB8rgYjU8O46LUU2cDV7Ii/wrhsvCkVCWDaFJlCSukRsjUHclCEm4Tou/wx5K1w7LIohVuY6iVBoldawq2dl5IDmhDcSivcSoOJVmKbSlMY4MBLjACm5eQUJkqIVPjeOF0inAHPmPXRVlXi9Vsw4nyBP0Wd62F0lZZ0X7Ne1xRO9WG/mWqIuIO8SI2v7Jvg/agF7adW2YxmMNDbWDtrwVZDURk6oRwaNgKq8aiCQvLRQlhZUg+ECV7vFKDYx36HUqygOqIZeikCwsotF6FlR8M4Cef+1RqsrxYnKPcu0+NZMiiyOKxLXQGnNkkP6PMEgjyhYjitJ1StULRIa4A9DlBj5reVnWJAm2vP215Ki4hUNyBlnXquFDUylKzs/SqMaQn2QxwbT7l7gHNc7ICR4mXNvK9ui04XyLtC250iCvszYj0Xcw5HKPJx82LZKiux1csG999m6AT/AI5LH452VxdeQTIdrI9xK2HHcxp5WNzSYPlt81geL4h4eL5yTeREjmAd9Vh1W6eSvA2OkgLiHES7MTEEnKJGojdMF72BtLXxZnxl1mLFTwHEXtY5jTlLQAPUn4rwRtHVS4e4EOdUfmywGw08r6mZ0SuoqvyHuCx9JzC4QBA53O9+f+VTOqy6QJJ1j96hXmLnKYzEgAne0WHKL3VSx4LYzZYcZEXsdpjklgiSOcSrCYHw6W5/oo4YNZmdaWxyFvndRxOKEACNL2g3jSUEYgiGkTm1I+QzKxRbjQt8nsZiXZoHw7bg858rIOPY4Nlx8U36bAWXqVQBwzO/CNpiDpfX/SCapcJObU5fD4T5nawCujGqoVj9Oo0U2RDi2Ty+I3Bj92QOI1M3w/EJmNAIE5Tvsq+iXg2GtiI+LorTCU3DMS1viMxMENnQWNtUHFR5CueCrrM8LTOs7Ry05olGpkhzXFrgrLilOmQS2fCOmpN7c/JHZQYWNlgsAY2EazJ0/RR5finQNvJoux3HXYZpORrnPAggnQTY35e0dV9M4VxuniPhseRIn5b6+y+M4XFtdLBEA/hv843RxjH0zmYBLSHCLEETr01sqo5pxlTHaVH2jhnEKFVzm03h7magbbJzFVIY4gTY2H2K+DcNxTzUBYSJ+KCbgESNlreEcddQOQvJbmBg6bmB68kz1NPbIiha4D4zGk1HOeCM+UkgWdAtAIvrddUu0fFW1ACOV5IPoI0XVjy/dwy6L4C06ibwlYSqzMi06q9Ac80QgjooFgEkjRIYbGwl+JcZpPmlLgbTa3lchVzyKCDGDkB4xx5jHAMDXyLm8DSNFWO41XY3OA0skAQJk8huf8hJ4+taGuzAyC11yyIiCBrrzVM/Fne3KdT5XXOnlm33NUYRSNJQ7Z1DeAI/tselzZaDsr2iOJc9jw0OaA4RILhuYOu2i+dUXtJGZ8SY0M+YjXynbqu1MTkfmoE5mmWv000P+FFOSdsLSo+v8QxrKLc1QwJhZTifbFod/TaC3mQTm8gLqn4txdmIaKgYW1XDxSIgtEQINxefJUbg9xII0bYG1ucdOXVSeWTdJkUVRpT2wqkZmU2kXJBkegGpP6JXE9onVrZHtmPCTAtvp1CFwHhv8RVNJgzBoc6M2WTp8ZabXGypeI4juarmZjAe9hEggZDBdsJtyVW6U042NtS5LF7puCAYJ3tvPK4ndVeErgj4iS3XYbWJ5Ry5JLD4gg5DBufEXSBOpPPT6p3gtNr8zgYBN3b9Wtbz6+SDhsTsF2+Adnu3LYzXiMuwiOZPySr8T4nZoIvGlz+aeekefRaWngRYtpvcYiS0uJGswBGyDi+COffuiHcwwtk+XLohDPG+SPFJrhDvAOLsoUKLHuLu8c6Dc5BOjuQ+w6LVU6odoQfIyvl9Ps9jc+c0TOl3M35XWiwnCcXTY3usjHAzdwIv8Q8pW/6qMaTa/JWtPN+H+DXlpQ3tKJSqEgZiAYE30O+iR4lxFlIsa513mBG3U8hJA9VdHUYpOlIWWnyRVtMPC6VGlWAN0c4oDZXt0UIXfUTfDH6rLY7tFOYfCLwWxPKDP1CDwjtI5jmguY4EgHMYIbaTab689AsGpzLJjcYmvTLZkUmbl0jMTBbAAFrETJ+Y9lRcQrWPPkqat2vf4jA8NwW/C48jMz003S2I4+x/hggnLBOhJ2ja3NcqGCV9jqfUwa7me7QuJcf+J0X19tSwhfGuNk5jPJfUG4qw8gu5p4/E5Ool8iyrGWkTqNrfNY+pwh2fvjByvdbXTSOf3V+MQg1MWQ6YJAG8R1Pn5pdRiX3MqhMzbaXjqPeLOJJiAM2xy7b/ADSjNCLSXQD8o/fNXQ8VYFwDSSTv4mtP1/VKOc1k2gXA3PqefzXMkubZfYqKMAib+3oPZRos/py8HMCRMSffey45wLiZN9uQB0A5o+QFrSB8VxB0jXTQXHuq5NrgKK/ieDY5gLdZgRtmiCRvcaJethADAkGL320JTtV4YZOzm2gD3k3QcdU8EiznHba/z125K2EpcIDKTFUSIIykXvymdelvmjYDLkBywW621neUqMLUeYJmXAGRcSQAdrEkKyqsyNMG0wLaxynktc3xQkRfFNIOebfruPkoYOo4m9wNI1NpAhJY2rnMQRGk6gdQF7AtcJLWhwmI69Am2fHkG7kfrENiImQ4xyMyLpvE1rBsNO3O32VZUxAI+GZuRMXOlkuMSCA1zSbjTW20bpenYXIs2UQ3xF5GtgbkeZ2XuJVwxoF5IEG1omFV4iuS7wy2NRJvHNRfipYGmbGRf6jkmWJ2mxbNH2ZwrnkvmwgbEm943sr2pTaJBl1+scoiVkezLstQPJtItfxa2MbLR1cayo7JIm+9/IE+izalfKoluPtyGZkba4NwQTabfquJJhczQSSYBta1vZcVVS9j2PYDj2cuzw3cRs3l5/qmquM8Ae5zWy2QCYJH/H2WKw9QanQaWmT7qVSrNyZJ1nmtmTfLi+BseOFW0XmI4oL5XOBI1O3VCZxGwbJIA0O+5km6RwkEG2YkadB+/ku4h0tHQT5be6pUUuCfHcNPxwPRaDhuAaWZu8z5gR/8YibXHjN7arGArecLpZKTQeX1us+qk8cU49zdpMEMje5EBwSkCSS8yObf+q4zgFDMDD5H90C3QAdU8+oiMIC571OWu50Fo8P+ovT4TRF8pnXUog4fR/8AzHrJRBUHNTa8Kvq5PY/0+Jf4ob4SWYdxeym0EiN9EicJTkk02EucXEuaHElxJJJPmiuqBR7yEXln7IsONc0ebSYNGMHkxo+yK2qRYW8rJZ1YbmFD+Jb+Ye4SXJj1BeBwEncqTEu2sjMLjo1x8gT9kG2S4EnFclcLX/kd6gj6qQoVJsw8xp06+SPIHOC8gsRigxhc4wAP2BzPRZHF1HVC91QNOYXEkQ28NmNvTUo3GcaXVHMqAsbTcGwZBLrS4kWgbXSWZpzZXzbZ0rqYMThG33OTqs6ySpdhj+YQ1vdVcweBGYfiNoPqqtvGcwyudcE7zyNj+91PimCa6HPlwbE7eEzew2t81n8TRa1xh1tiL/ddJNZVycqUdj4LOo9smcwBE9IHXn+7J3gTXuPjNhGmpA1EDlCpsLUa4BrpMA72A1vdaHh8Zc3i9eWnrvdU5vjGgwfNkqnDWHMQTmJbabG+ttDp8kg2k9hIOYGLFmrcs2mRaLyOSsjUzNt8JvOpJsqitxVzQR4XEyJI20sZukxOT4ZY3ElVNJ131C6BBI3O/wB1oKXaJtswykxF5tbWywj68W1PO9hyhdFYgknMJ67nUnn/AJWyMZR7MplJN8m+HGBJALs1usTOyOziV4mYP4hpF7kei+e/xzoiYaP2FY4TGGQKjiBrM+19jqZVahNc2Nui/BtcPSaYeWw5swd45zuq3F0Qc2YEyZEQbDX99UPB40Oc0STMRmJLrmJFuSNXIbESYP4TExtELPqcqbUIrsCEK5I0ZIbAjWNNB1UcwHhaZkWNxljUQJ1t80MR4izU83Qc3K5+e8pTDVHtcQ5ucgQC0THqftyWZQux7JYwWkmYmP7YgyT1JS4wzXgF021DbeG1j1/UqVbFS8NvN50jllPODaUCtinAja5LgNSIhonlErRGMkq8itonhsMcxJ+ACBoDDukX0OibbQLnuBaBeZi3v72HJKs4m0AA6GL+n4v0UsTxJw+EF2Z0AzMdIjWQo4zb7AtFbjsDne4MIytG9rRsdwj0sLAhsAmCY3Gmu2673IaWPztb+YSLzNvtdCxeJbTcBlMRa4IOnMaWCuuTSSJx3ZKQ0F0NGukOPQnTWD5JVmNs9zWwSdmzA+noVHEV8rQ1m0dZNzvpqlW1XZwXCSdtJ2sVbGFq2K2EbSzeIhxE29ErWjb9/wCFZum7SC38RAteNYvZKFmYQPFFyY2IsPqnTA0KseRMHVXHA3ZnQQ2OsmT5qppUpcGm0mL2Ww4LhBRYQ4Q78RnXlHtqFXqMijD9xsabZYVKE0wZ8Q8U7ExGg6fReQKry6Q3b935LywqUnyWszdHCP0tpOuuth1spHBOzRMxcQNctzaUZmMDXSCQRBHnMyo43iri6WmLRy1iY5LfdsDk67nWzuTJabD7rtOna8mCYA+GTbWP3CSNUZYAMxroMu8HzT2FxLMmRlN1TNE6kgjQiN9VXJNIWLtgcQw03CTcm0C0215C6+h8C4aHlwqPeTlDmEAGc2xHOeXVYLEcNrVHNLaNSAZ8UCR4bXPQra9n3iiXE4QS5pAL+7OQmRMA3/ws2ocdq8/yjVinJN06NyOx1Nry01NGgyQRqSNndPmp4bszh5bmfYsLj4tD4OZ6n2Q29psPLiKbBLQ0fAIIz3sNLj2RG9rqWYFrG+FpbZw3LeTTyXM46VVz7Lurkv7huj2WoZaboJzAE+rZRGdncNAJaLujWLSQq2j2jpAN/o0paIN7mBEn+n6obe1NMNkUqY8U2JM3Jv4BzSNLbS997B1J+ZD+I4Xh2uhrGFuYAuJuAeRn9yi8N4dh5PeNpA5W2DmEXzTr5JD+bRlNmjM4GADbS3yUXdtSHEhoMgCDI0zdf7lZKUdijt59i75X9xcYbAUZZ4GwQLhupyzq0X3Va+h/7l2UugPgMl35J+HzSR7aVoaAymMmhM8st79VXv7Q1O97xoaHTPO8RoU2/Gpbq8C7n5Nth6AAqZqckE3LRplEJtzGAsHd6A/hGw/ysG/tXiPEC5ni18I5R9Fx3avEkznbIkWaN/8ASR5FcmvILZuy+A6GH4xoAN29VPFVXMLfC4nK6JLbklgG/RfOn9pcSJ/qC5nbWZ5eSg/tLiXEEu000RhOMYuPsHdmZ7Q1IxVcZXEd8byCbOEzBSFZzDmlsnq08grjE4cve57mklxLjfVx1XP4GdWR77LZHVwiuwrVmdq914rNBiPy3usriawMQIt79V9N/wDGNNy06RYnRI1OyGHOzh5OP3VuLXYY97FyQcux89pCTFvPyWtw7x3YE2ygACY3Bg89VYjsZQBBDqgg82/dpTVPszSkkmq+di4CPItaIUy63DPy/wACRxSRnsa6GANAgWB6euypMRQcMwgnLr+ytzU7MMOtSt5TT+XhsgHsnTv/AFK0HW7L7/lUx6zDFd/6ZHjkz56QrAYIQC6oGy0mDqIMAee6147F4f8APW92f9Ef+VMOTJqVjprkI2/t6K//ANHB7/oXoyMLVGWM0OG14suYKsM4zCRymPfnsttjeDYYOBf3mwkEQI0nqq+lwfDuLnAHWbuMRzIsjHW42rpgljaLAVGiToQQ7nOw3ge2yhQrZqkzJFojS076IjqLQ6Z1Bnq7blyKQxgOwtlJJ1nyIu1YopSY7bRKqWkh2xg23jePdRIJu8AEWmNQPvuEphS0gvcTAI00ManbonxSYXBxnePLyi5091ZL4iWQexrQcuSbl07QLBruWqRq02xIbmETYzO0edyrDE1KbSZAJuXGJI0sDugMoMyuAOXMcxP5iLWt1smhLjmwsr3tp5Q4NI0jQRr8V52PnlXcNhJMmowRB3OoM22KOaEML2tIIFySHCCZ02QeGtpMcA6+YDUQAQbDUyr91xdCUJcVwRP9QHMCBeL2sbfNCw1Npb4pJEeEG8XT+JYQ402EAPgADUzq2Z5lDpYkNltTu3BpcNBPInS8xZWqT2k8lTUfPQcv16qNN+0I/ESwu/piw3vf0SoK0R5QhaMwj3MENm4tuTpbley2/CP/AE/Ap5qry52WSxpAaNwMwuT1Wa7KYSpinikCMoEm34Rc9Svt+CwQa3KwAADLfkIvbX1XN1WacXtTN2nwxknKRi8P2PothwoaaHO439TdWuG4Sxl4pyRyDjGu5Nr/ACV26gWg5bmCYEnrbbcIjjI8bWzzNoH1ItoOSyvI5dzUscUUAwsXGSDMOaAJ1gAjb9F5afu82wiAZ1knSD9+oXkNzG49H58lm/eOm5u1sn2KPTqUQLUJP9zyfkAEQU2tOXKCATqXbgcijh4GjGD0/UrfOVHIRPDcUDf/AKqY/wCI+6d/mF2jaQ9ST8gFV99BkBvsF2tiXERNuSoljjJ8r+x9zRYHiVd1hlb6R9SuMpFx/q14HIGVUNUgj0kvt4/gm9+S9bSwjdS5/v8AQAI3/kabQe7p2joDPmqfDagcyNE05tp/e5VMsa8tsZSHRxFwtbST9xOyGzjEAgwAOX0UTTGUecKuq4ZpIbs4tB8oOnLRSGOEvAZNlpheJ944t0jxXiPVO0eMtHxdOV/IKhw1INcSBEAfYfKSo4yQ5xBIyiRprIaZ9EzwQlKiKTota/HHH4GAdXEA+yJTrYl9xkA85+Sj2ZfIBLWyZ2+i0LQDsFjzThiltURopy8lTh8LUmX1S7o0AD15p0z+5TzWDkvOYOSySytvks20JQpNaUyFB6XcGgUnyXfO6iXqbbkKEIuXgF2oIXGO6BEFnM69m6rqG4wp3JuJBdJOyjC4HIg3HST1URUPVMFqKymIQ3IlsUdTDviE+cFUeO4UC+GyOZFo35XGq1BCra9Ql7RpDokaq3BlknwLONmYODfmJLy0tEOBIlzr6EwlcPiRTaZBGafETe1rCOu8LRYrDt7wtcMwzEeK8Czrcrqv4lTHnqBOoHi0K6kMqlwylxoSwmPY8aZXAaBsBoG+a8+y63Ei7Wy46xBk2Jslzg2B9OBEtJsSLggAyuYCkC6Iie8E3nwgEQTob/ILRsi+UKmCql2a02IDg4CeQ19fdHqsLTLpadWgDTnab6KvwVQvaXOJJaQASSYkOO/kFc4Nlg+SXEkzyu3T3TZPiEWqYmAWyQCSCYFjtAn9z7ioYNrwCSQCL3FjFo66ogw7X0xIuJMjWdUVvhmCdI+RvbdLdLjuKCxGGbUMgwbZYiY0iPOLrruCd48SHAAAmSJANg0GL6aqVOoabC5uoLm35aX5qOHxbnAzaxNrXlS5r7WNx5O0extRwDswaDJg3MbaWlNO7EjKIqkO38MgjppCNguLVG06bbEEEXG0LY0RY9DHssefV6jG+5dCEJLsVnZ7h9PCwQzO4EFriSC0jkI3WgPaKteKVPpcwPMRdKhoXmrnS1E5O3yaFwqQxT4/W/HTY6NIcRB5zClU4059PI6mDOozCIMzBhLg3RJS9V3Y6lL2ODtFU2pjWZzajeRGv6ryRNwvI9aQLfs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6363" y="-617538"/>
            <a:ext cx="44767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33806" name="Picture 14" descr="https://encrypted-tbn2.gstatic.com/images?q=tbn:ANd9GcTZGiQwsCJmMqBSjFFWZlwG2IS2oWzElfbtyuQczuU8d8tGLGpH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9935" y="188640"/>
            <a:ext cx="4852791" cy="1393888"/>
          </a:xfrm>
          <a:prstGeom prst="rect">
            <a:avLst/>
          </a:prstGeom>
          <a:noFill/>
        </p:spPr>
      </p:pic>
      <p:pic>
        <p:nvPicPr>
          <p:cNvPr id="33808" name="Picture 16" descr="http://www.havkajakken.dk/images/Turbilleder/Moens_Klint_2011/08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1700808"/>
            <a:ext cx="2664296" cy="1997331"/>
          </a:xfrm>
          <a:prstGeom prst="rect">
            <a:avLst/>
          </a:prstGeom>
          <a:noFill/>
        </p:spPr>
      </p:pic>
      <p:pic>
        <p:nvPicPr>
          <p:cNvPr id="33812" name="Picture 20" descr="Kalvehave Havn mod Dr. Alexandrines Br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1540" y="4905164"/>
            <a:ext cx="4476750" cy="1285876"/>
          </a:xfrm>
          <a:prstGeom prst="rect">
            <a:avLst/>
          </a:prstGeom>
          <a:noFill/>
        </p:spPr>
      </p:pic>
      <p:pic>
        <p:nvPicPr>
          <p:cNvPr id="33814" name="Picture 22" descr="http://217.157.151.182/hp/Denmark/fotos/preastoe-klosternakken-sjaelland-denmark-600x40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3753036"/>
            <a:ext cx="3739344" cy="2492896"/>
          </a:xfrm>
          <a:prstGeom prst="rect">
            <a:avLst/>
          </a:prstGeom>
          <a:noFill/>
        </p:spPr>
      </p:pic>
      <p:pic>
        <p:nvPicPr>
          <p:cNvPr id="33816" name="Picture 24" descr="http://www.denstoredanske.dk/@api/deki/files/8901/=318188.50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1540" y="152636"/>
            <a:ext cx="3461408" cy="1404156"/>
          </a:xfrm>
          <a:prstGeom prst="rect">
            <a:avLst/>
          </a:prstGeom>
          <a:noFill/>
        </p:spPr>
      </p:pic>
      <p:pic>
        <p:nvPicPr>
          <p:cNvPr id="20" name="Picture 4" descr="http://srv-vo-ws7:8080/Dokumenter/Fællessekretariatet/Kommunikation/Design/Kommunevåben/Våben_farve_lill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35287" y="3779272"/>
            <a:ext cx="287204" cy="390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550063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Ram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Ramme</Template>
  <TotalTime>95</TotalTime>
  <Words>385</Words>
  <Application>Microsoft Office PowerPoint</Application>
  <PresentationFormat>Skærmshow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Calibri</vt:lpstr>
      <vt:lpstr>Corbel</vt:lpstr>
      <vt:lpstr>Wingdings</vt:lpstr>
      <vt:lpstr>Wingdings 2</vt:lpstr>
      <vt:lpstr>Ramme</vt:lpstr>
      <vt:lpstr>Oplev det Blå Eventyr i Vordingborg</vt:lpstr>
      <vt:lpstr>PowerPoint-præsentation</vt:lpstr>
      <vt:lpstr>Vordingborg Kommune og vandet</vt:lpstr>
      <vt:lpstr>  Det  ”Blå Eventyr”</vt:lpstr>
      <vt:lpstr>  Det  ”Blå Eventyr”</vt:lpstr>
      <vt:lpstr>Tak for i dag</vt:lpstr>
    </vt:vector>
  </TitlesOfParts>
  <Company>Vordingborg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Aimée Ena Pedersen</dc:creator>
  <cp:lastModifiedBy>Laila Nissen</cp:lastModifiedBy>
  <cp:revision>14</cp:revision>
  <dcterms:created xsi:type="dcterms:W3CDTF">2018-06-05T11:31:56Z</dcterms:created>
  <dcterms:modified xsi:type="dcterms:W3CDTF">2018-06-07T11:43:27Z</dcterms:modified>
</cp:coreProperties>
</file>