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64" r:id="rId5"/>
    <p:sldId id="277" r:id="rId6"/>
    <p:sldId id="269" r:id="rId7"/>
    <p:sldId id="287" r:id="rId8"/>
    <p:sldId id="290" r:id="rId9"/>
    <p:sldId id="288" r:id="rId10"/>
    <p:sldId id="289" r:id="rId11"/>
    <p:sldId id="28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B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yst layout 2 - Marker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1" autoAdjust="0"/>
    <p:restoredTop sz="80124" autoAdjust="0"/>
  </p:normalViewPr>
  <p:slideViewPr>
    <p:cSldViewPr snapToGrid="0" showGuides="1">
      <p:cViewPr varScale="1">
        <p:scale>
          <a:sx n="74" d="100"/>
          <a:sy n="74" d="100"/>
        </p:scale>
        <p:origin x="1578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A38B-F9FA-4036-A084-652409E98F08}" type="datetimeFigureOut">
              <a:rPr lang="en-GB" smtClean="0"/>
              <a:t>22/09/2022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6F85-577F-4A92-A47F-D540A2BCC82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404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942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32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091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jpg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4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jpg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4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6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jpg"/><Relationship Id="rId4" Type="http://schemas.openxmlformats.org/officeDocument/2006/relationships/image" Target="../media/image4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INDSÆT EMNE</a:t>
            </a:r>
            <a:endParaRPr lang="en-GB" dirty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/>
              <a:t>INDSÆT TITEL</a:t>
            </a:r>
            <a:endParaRPr lang="en-GB" dirty="0"/>
          </a:p>
        </p:txBody>
      </p:sp>
      <p:sp>
        <p:nvSpPr>
          <p:cNvPr id="12" name="Pladsholder til slidenummer 11"/>
          <p:cNvSpPr>
            <a:spLocks noGrp="1"/>
          </p:cNvSpPr>
          <p:nvPr>
            <p:ph type="sldNum" sz="quarter" idx="12"/>
          </p:nvPr>
        </p:nvSpPr>
        <p:spPr>
          <a:xfrm>
            <a:off x="7849354" y="7102250"/>
            <a:ext cx="494546" cy="438620"/>
          </a:xfrm>
        </p:spPr>
        <p:txBody>
          <a:bodyPr/>
          <a:lstStyle>
            <a:lvl1pPr>
              <a:defRPr sz="1000"/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584324" y="2973600"/>
            <a:ext cx="6768000" cy="1411200"/>
          </a:xfrm>
        </p:spPr>
        <p:txBody>
          <a:bodyPr anchor="b"/>
          <a:lstStyle>
            <a:lvl1pPr algn="l">
              <a:lnSpc>
                <a:spcPct val="80000"/>
              </a:lnSpc>
              <a:defRPr sz="5000" b="0" cap="all" spc="-100" baseline="0">
                <a:latin typeface="Arial Black" panose="020B0A04020102020204" pitchFamily="34" charset="0"/>
              </a:defRPr>
            </a:lvl1pPr>
          </a:lstStyle>
          <a:p>
            <a:r>
              <a:rPr lang="da-DK" noProof="0" dirty="0"/>
              <a:t>Overskrift I to linjer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84324" y="4383656"/>
            <a:ext cx="6767514" cy="648000"/>
          </a:xfrm>
        </p:spPr>
        <p:txBody>
          <a:bodyPr/>
          <a:lstStyle>
            <a:lvl1pPr marL="0" indent="0" algn="l">
              <a:buNone/>
              <a:defRPr sz="1600" b="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noProof="0" dirty="0"/>
              <a:t>Klik, og tilføj sted og dato</a:t>
            </a:r>
          </a:p>
        </p:txBody>
      </p:sp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6800" y="900"/>
            <a:ext cx="1980000" cy="1485000"/>
          </a:xfrm>
          <a:prstGeom prst="rect">
            <a:avLst/>
          </a:prstGeom>
          <a:ln w="3175">
            <a:solidFill>
              <a:schemeClr val="accent4"/>
            </a:solidFill>
          </a:ln>
        </p:spPr>
      </p:pic>
      <p:sp>
        <p:nvSpPr>
          <p:cNvPr id="11" name="TextBox 7"/>
          <p:cNvSpPr txBox="1"/>
          <p:nvPr userDrawn="1"/>
        </p:nvSpPr>
        <p:spPr>
          <a:xfrm>
            <a:off x="-2059426" y="5825864"/>
            <a:ext cx="1952625" cy="10977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på slide i venstre side 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menuen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du vælge layout </a:t>
            </a:r>
            <a:b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under knappen </a:t>
            </a:r>
            <a:r>
              <a:rPr lang="en-GB" sz="9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når du laver et nyt slide</a:t>
            </a:r>
          </a:p>
        </p:txBody>
      </p:sp>
      <p:sp>
        <p:nvSpPr>
          <p:cNvPr id="15" name="Text Box 48"/>
          <p:cNvSpPr txBox="1">
            <a:spLocks noChangeArrowheads="1"/>
          </p:cNvSpPr>
          <p:nvPr userDrawn="1"/>
        </p:nvSpPr>
        <p:spPr bwMode="auto">
          <a:xfrm>
            <a:off x="-2059425" y="1548000"/>
            <a:ext cx="1952625" cy="146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Titeldias</a:t>
            </a:r>
          </a:p>
          <a:p>
            <a:pPr algn="r" eaLnBrk="1" hangingPunct="1">
              <a:spcAft>
                <a:spcPts val="300"/>
              </a:spcAft>
              <a:defRPr/>
            </a:pPr>
            <a:r>
              <a:rPr lang="da-DK" sz="9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Indsæt TITEL og EMNE</a:t>
            </a: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altLang="da-DK" sz="9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1. </a:t>
            </a:r>
            <a:r>
              <a:rPr lang="da-DK" altLang="da-DK" sz="900" b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Klik</a:t>
            </a:r>
            <a:r>
              <a:rPr lang="da-DK" altLang="da-DK" sz="900" b="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på</a:t>
            </a:r>
            <a:r>
              <a:rPr lang="da-DK" altLang="da-DK" sz="9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fanen </a:t>
            </a:r>
            <a:r>
              <a:rPr lang="da-DK" altLang="da-DK" sz="9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INDSÆT </a:t>
            </a:r>
            <a:r>
              <a:rPr lang="da-DK" altLang="da-DK" sz="9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i topmenuen </a:t>
            </a: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altLang="da-DK" sz="9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2.</a:t>
            </a:r>
            <a:r>
              <a:rPr lang="da-DK" altLang="da-DK" sz="9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Klik på </a:t>
            </a:r>
            <a:r>
              <a:rPr lang="da-DK" altLang="da-DK" sz="9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Sidehoved og Sidefod</a:t>
            </a:r>
            <a:endParaRPr lang="da-DK" altLang="da-DK" sz="9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9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3.</a:t>
            </a:r>
            <a:r>
              <a:rPr lang="da-DK" sz="9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Dobbeltklik i feltet</a:t>
            </a:r>
            <a:r>
              <a:rPr lang="da-DK" sz="9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med</a:t>
            </a:r>
            <a:r>
              <a:rPr lang="da-DK" sz="9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a-DK" sz="9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INDSÆT TITEL </a:t>
            </a:r>
            <a:r>
              <a:rPr lang="da-DK" sz="900" b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og indsæt din </a:t>
            </a:r>
            <a:r>
              <a:rPr lang="da-DK" sz="9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TITEL-tekst</a:t>
            </a:r>
            <a:endParaRPr lang="da-DK" sz="900" b="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9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4. </a:t>
            </a:r>
            <a:r>
              <a:rPr lang="da-DK" sz="900" b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Dobbeltklik i feltet med </a:t>
            </a:r>
            <a:r>
              <a:rPr lang="da-DK" sz="900" b="1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INDSÆT EMNE</a:t>
            </a:r>
            <a:r>
              <a:rPr lang="da-DK" sz="9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og indsæt din EMNE-tekst</a:t>
            </a:r>
            <a:endParaRPr lang="da-DK" sz="900" b="1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9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5. </a:t>
            </a:r>
            <a:r>
              <a:rPr lang="da-DK" sz="9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Vælg </a:t>
            </a:r>
            <a:r>
              <a:rPr lang="da-DK" sz="9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Anvend på alle</a:t>
            </a:r>
          </a:p>
        </p:txBody>
      </p:sp>
    </p:spTree>
    <p:extLst>
      <p:ext uri="{BB962C8B-B14F-4D97-AF65-F5344CB8AC3E}">
        <p14:creationId xmlns:p14="http://schemas.microsoft.com/office/powerpoint/2010/main" val="915213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eller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F3B7A"/>
                </a:solidFill>
              </a:defRPr>
            </a:lvl1pPr>
          </a:lstStyle>
          <a:p>
            <a:r>
              <a:rPr lang="da-DK" dirty="0"/>
              <a:t>INDSÆT TITEL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F3B7A"/>
                </a:solidFill>
              </a:defRPr>
            </a:lvl1pPr>
          </a:lstStyle>
          <a:p>
            <a:r>
              <a:rPr lang="da-DK"/>
              <a:t>INDSÆT EMNE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maksimalt to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da-DK" noProof="0" dirty="0"/>
              <a:t>Indsæt tekst/punktopstilling eller klik på ikonerne for at indsætte tabel, graf, </a:t>
            </a:r>
            <a:r>
              <a:rPr lang="da-DK" noProof="0" dirty="0" err="1"/>
              <a:t>SmartArt</a:t>
            </a:r>
            <a:r>
              <a:rPr lang="da-DK" noProof="0" dirty="0"/>
              <a:t> eller video, brug andet layout til billedindsættelse (Billede)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‹nr.›</a:t>
            </a:fld>
            <a:endParaRPr lang="en-GB" dirty="0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6800" y="900"/>
            <a:ext cx="1980000" cy="1485000"/>
          </a:xfrm>
          <a:prstGeom prst="rect">
            <a:avLst/>
          </a:prstGeom>
          <a:ln w="3175">
            <a:solidFill>
              <a:schemeClr val="accent4"/>
            </a:solidFill>
          </a:ln>
        </p:spPr>
      </p:pic>
      <p:grpSp>
        <p:nvGrpSpPr>
          <p:cNvPr id="7" name="Gruppe 6"/>
          <p:cNvGrpSpPr/>
          <p:nvPr userDrawn="1"/>
        </p:nvGrpSpPr>
        <p:grpSpPr>
          <a:xfrm>
            <a:off x="-2087997" y="3119096"/>
            <a:ext cx="1975295" cy="2576363"/>
            <a:chOff x="-2087997" y="2179188"/>
            <a:chExt cx="1975295" cy="2576363"/>
          </a:xfrm>
        </p:grpSpPr>
        <p:sp>
          <p:nvSpPr>
            <p:cNvPr id="20" name="AutoShape 4"/>
            <p:cNvSpPr>
              <a:spLocks/>
            </p:cNvSpPr>
            <p:nvPr userDrawn="1"/>
          </p:nvSpPr>
          <p:spPr bwMode="gray">
            <a:xfrm>
              <a:off x="-2087997" y="2179188"/>
              <a:ext cx="1975295" cy="2146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nb-NO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eller grafik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og 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1= </a:t>
              </a:r>
              <a:r>
                <a:rPr lang="nb-NO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Underoverskrif</a:t>
              </a:r>
              <a:r>
                <a:rPr lang="nb-NO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90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for at få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2 = Almindelig tekst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 på </a:t>
              </a:r>
              <a:r>
                <a:rPr lang="nb-NO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</a:t>
              </a:r>
              <a:r>
                <a:rPr lang="nb-NO" altLang="da-DK" sz="90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én gang til for at få</a:t>
              </a:r>
              <a:br>
                <a:rPr lang="nb-NO" altLang="da-DK" sz="90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90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b-NO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3-5</a:t>
              </a:r>
              <a:r>
                <a:rPr lang="nb-NO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9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  <a:r>
                <a:rPr lang="nb-NO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9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9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9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9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</a:t>
              </a:r>
              <a:br>
                <a:rPr lang="da-DK" altLang="da-DK" sz="9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a-DK" altLang="da-DK" sz="9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komme tilbage</a:t>
              </a:r>
              <a:endParaRPr lang="nb-NO" altLang="da-DK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tekst-typografierne</a:t>
              </a:r>
              <a:endParaRPr lang="nb-NO" altLang="da-DK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3" name="Gruppe 3"/>
            <p:cNvGrpSpPr>
              <a:grpSpLocks/>
            </p:cNvGrpSpPr>
            <p:nvPr userDrawn="1"/>
          </p:nvGrpSpPr>
          <p:grpSpPr bwMode="auto">
            <a:xfrm>
              <a:off x="-559507" y="4339061"/>
              <a:ext cx="419100" cy="196850"/>
              <a:chOff x="2516188" y="2823448"/>
              <a:chExt cx="417988" cy="196850"/>
            </a:xfrm>
          </p:grpSpPr>
          <p:pic>
            <p:nvPicPr>
              <p:cNvPr id="24" name="Billed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6188" y="2823448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ounded Rectangle 12"/>
              <p:cNvSpPr/>
              <p:nvPr/>
            </p:nvSpPr>
            <p:spPr bwMode="auto">
              <a:xfrm>
                <a:off x="2737848" y="2834561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26" name="Gruppe 2"/>
            <p:cNvGrpSpPr>
              <a:grpSpLocks/>
            </p:cNvGrpSpPr>
            <p:nvPr userDrawn="1"/>
          </p:nvGrpSpPr>
          <p:grpSpPr bwMode="auto">
            <a:xfrm>
              <a:off x="-552013" y="4558701"/>
              <a:ext cx="412750" cy="196850"/>
              <a:chOff x="2542276" y="3474323"/>
              <a:chExt cx="413649" cy="196850"/>
            </a:xfrm>
          </p:grpSpPr>
          <p:pic>
            <p:nvPicPr>
              <p:cNvPr id="27" name="Billed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1113" y="3474323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Rounded Rectangle 12"/>
              <p:cNvSpPr/>
              <p:nvPr/>
            </p:nvSpPr>
            <p:spPr bwMode="auto">
              <a:xfrm>
                <a:off x="2542276" y="3485436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  <p:sp>
        <p:nvSpPr>
          <p:cNvPr id="17" name="TextBox 7"/>
          <p:cNvSpPr txBox="1"/>
          <p:nvPr userDrawn="1"/>
        </p:nvSpPr>
        <p:spPr>
          <a:xfrm>
            <a:off x="-2059426" y="5825864"/>
            <a:ext cx="1952625" cy="10977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på slide i venstre side 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menuen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du vælge layout </a:t>
            </a:r>
            <a:b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under knappen </a:t>
            </a:r>
            <a:r>
              <a:rPr lang="en-GB" sz="9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når du laver et nyt slide</a:t>
            </a:r>
          </a:p>
        </p:txBody>
      </p:sp>
      <p:pic>
        <p:nvPicPr>
          <p:cNvPr id="19" name="Billede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7" y="1584000"/>
            <a:ext cx="1980000" cy="1485000"/>
          </a:xfrm>
          <a:prstGeom prst="rect">
            <a:avLst/>
          </a:prstGeom>
          <a:ln w="317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1396846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ekst eller grafik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"/>
          <p:cNvSpPr>
            <a:spLocks/>
          </p:cNvSpPr>
          <p:nvPr userDrawn="1"/>
        </p:nvSpPr>
        <p:spPr bwMode="auto">
          <a:xfrm>
            <a:off x="1588" y="0"/>
            <a:ext cx="9144000" cy="6859588"/>
          </a:xfrm>
          <a:custGeom>
            <a:avLst/>
            <a:gdLst>
              <a:gd name="T0" fmla="*/ 5760 w 5760"/>
              <a:gd name="T1" fmla="*/ 500 h 4321"/>
              <a:gd name="T2" fmla="*/ 5760 w 5760"/>
              <a:gd name="T3" fmla="*/ 0 h 4321"/>
              <a:gd name="T4" fmla="*/ 0 w 5760"/>
              <a:gd name="T5" fmla="*/ 0 h 4321"/>
              <a:gd name="T6" fmla="*/ 0 w 5760"/>
              <a:gd name="T7" fmla="*/ 500 h 4321"/>
              <a:gd name="T8" fmla="*/ 0 w 5760"/>
              <a:gd name="T9" fmla="*/ 4321 h 4321"/>
              <a:gd name="T10" fmla="*/ 498 w 5760"/>
              <a:gd name="T11" fmla="*/ 4321 h 4321"/>
              <a:gd name="T12" fmla="*/ 498 w 5760"/>
              <a:gd name="T13" fmla="*/ 500 h 4321"/>
              <a:gd name="T14" fmla="*/ 5760 w 5760"/>
              <a:gd name="T15" fmla="*/ 500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60" h="4321">
                <a:moveTo>
                  <a:pt x="5760" y="500"/>
                </a:moveTo>
                <a:lnTo>
                  <a:pt x="5760" y="0"/>
                </a:lnTo>
                <a:lnTo>
                  <a:pt x="0" y="0"/>
                </a:lnTo>
                <a:lnTo>
                  <a:pt x="0" y="500"/>
                </a:lnTo>
                <a:lnTo>
                  <a:pt x="0" y="4321"/>
                </a:lnTo>
                <a:lnTo>
                  <a:pt x="498" y="4321"/>
                </a:lnTo>
                <a:lnTo>
                  <a:pt x="498" y="500"/>
                </a:lnTo>
                <a:lnTo>
                  <a:pt x="5760" y="500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  <a:endParaRPr lang="en-GB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INDSÆT EMNE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maksimalt to linjer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da-DK" noProof="0" dirty="0"/>
              <a:t>Indsæt tekst/punktopstilling eller klik på ikonerne for at indsætte tabel, graf, </a:t>
            </a:r>
            <a:r>
              <a:rPr lang="da-DK" noProof="0" dirty="0" err="1"/>
              <a:t>SmartArt</a:t>
            </a:r>
            <a:r>
              <a:rPr lang="da-DK" noProof="0" dirty="0"/>
              <a:t> eller video, brug andet layout til billedindsættelse (Billede med kant)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3" name="TextBox 7"/>
          <p:cNvSpPr txBox="1"/>
          <p:nvPr userDrawn="1"/>
        </p:nvSpPr>
        <p:spPr>
          <a:xfrm>
            <a:off x="-2059426" y="5825864"/>
            <a:ext cx="1952625" cy="10977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på slide i venstre side 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menuen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du vælge layout </a:t>
            </a:r>
            <a:b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under knappen </a:t>
            </a:r>
            <a:r>
              <a:rPr lang="en-GB" sz="9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når du laver et nyt slide</a:t>
            </a:r>
          </a:p>
        </p:txBody>
      </p:sp>
      <p:grpSp>
        <p:nvGrpSpPr>
          <p:cNvPr id="37" name="Gruppe 6"/>
          <p:cNvGrpSpPr/>
          <p:nvPr userDrawn="1"/>
        </p:nvGrpSpPr>
        <p:grpSpPr>
          <a:xfrm>
            <a:off x="-2087997" y="3119096"/>
            <a:ext cx="1975295" cy="2576363"/>
            <a:chOff x="-2087997" y="2179188"/>
            <a:chExt cx="1975295" cy="2576363"/>
          </a:xfrm>
        </p:grpSpPr>
        <p:sp>
          <p:nvSpPr>
            <p:cNvPr id="38" name="AutoShape 4"/>
            <p:cNvSpPr>
              <a:spLocks/>
            </p:cNvSpPr>
            <p:nvPr userDrawn="1"/>
          </p:nvSpPr>
          <p:spPr bwMode="gray">
            <a:xfrm>
              <a:off x="-2087997" y="2179188"/>
              <a:ext cx="1975295" cy="2146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nb-NO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eller grafik med kant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og 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1= </a:t>
              </a:r>
              <a:r>
                <a:rPr lang="nb-NO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Underoverskrif</a:t>
              </a:r>
              <a:r>
                <a:rPr lang="nb-NO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90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for at få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2 = Almindelig tekst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 på </a:t>
              </a:r>
              <a:r>
                <a:rPr lang="nb-NO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</a:t>
              </a:r>
              <a:r>
                <a:rPr lang="nb-NO" altLang="da-DK" sz="90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én gang til for at få</a:t>
              </a:r>
              <a:br>
                <a:rPr lang="nb-NO" altLang="da-DK" sz="90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90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b-NO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3-5</a:t>
              </a:r>
              <a:r>
                <a:rPr lang="nb-NO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9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  <a:r>
                <a:rPr lang="nb-NO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9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9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9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9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</a:t>
              </a:r>
              <a:br>
                <a:rPr lang="da-DK" altLang="da-DK" sz="9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a-DK" altLang="da-DK" sz="9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komme tilbage</a:t>
              </a:r>
              <a:endParaRPr lang="nb-NO" altLang="da-DK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tekst-typografierne</a:t>
              </a:r>
              <a:endParaRPr lang="nb-NO" altLang="da-DK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9" name="Gruppe 3"/>
            <p:cNvGrpSpPr>
              <a:grpSpLocks/>
            </p:cNvGrpSpPr>
            <p:nvPr userDrawn="1"/>
          </p:nvGrpSpPr>
          <p:grpSpPr bwMode="auto">
            <a:xfrm>
              <a:off x="-559507" y="4339061"/>
              <a:ext cx="419100" cy="196850"/>
              <a:chOff x="2516188" y="2823448"/>
              <a:chExt cx="417988" cy="196850"/>
            </a:xfrm>
          </p:grpSpPr>
          <p:pic>
            <p:nvPicPr>
              <p:cNvPr id="43" name="Billede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6188" y="2823448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" name="Rounded Rectangle 12"/>
              <p:cNvSpPr/>
              <p:nvPr/>
            </p:nvSpPr>
            <p:spPr bwMode="auto">
              <a:xfrm>
                <a:off x="2737848" y="2834561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40" name="Gruppe 2"/>
            <p:cNvGrpSpPr>
              <a:grpSpLocks/>
            </p:cNvGrpSpPr>
            <p:nvPr userDrawn="1"/>
          </p:nvGrpSpPr>
          <p:grpSpPr bwMode="auto">
            <a:xfrm>
              <a:off x="-552013" y="4558701"/>
              <a:ext cx="412750" cy="196850"/>
              <a:chOff x="2542276" y="3474323"/>
              <a:chExt cx="413649" cy="196850"/>
            </a:xfrm>
          </p:grpSpPr>
          <p:pic>
            <p:nvPicPr>
              <p:cNvPr id="41" name="Billed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1113" y="3474323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" name="Rounded Rectangle 12"/>
              <p:cNvSpPr/>
              <p:nvPr/>
            </p:nvSpPr>
            <p:spPr bwMode="auto">
              <a:xfrm>
                <a:off x="2542276" y="3485436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  <p:pic>
        <p:nvPicPr>
          <p:cNvPr id="24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6048000"/>
            <a:ext cx="689234" cy="417600"/>
          </a:xfrm>
          <a:prstGeom prst="rect">
            <a:avLst/>
          </a:prstGeom>
        </p:spPr>
      </p:pic>
      <p:pic>
        <p:nvPicPr>
          <p:cNvPr id="25" name="Billede 2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6800" y="900"/>
            <a:ext cx="1980000" cy="1485000"/>
          </a:xfrm>
          <a:prstGeom prst="rect">
            <a:avLst/>
          </a:prstGeom>
          <a:ln w="3175">
            <a:solidFill>
              <a:schemeClr val="accent4"/>
            </a:solidFill>
          </a:ln>
        </p:spPr>
      </p:pic>
      <p:pic>
        <p:nvPicPr>
          <p:cNvPr id="26" name="Billede 2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7" y="1584000"/>
            <a:ext cx="1980000" cy="1485000"/>
          </a:xfrm>
          <a:prstGeom prst="rect">
            <a:avLst/>
          </a:prstGeom>
          <a:ln w="317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71407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bokse tekst eller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INDSÆT EMNE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/>
              <a:t>INDSÆT TITEL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Overskrift i maksimalt to linjer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84324" y="1916113"/>
            <a:ext cx="3276000" cy="3754800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da-DK" noProof="0" dirty="0"/>
              <a:t>Indsæt tekst/punktopstilling eller klik på ikonerne for at indsætte tabel, graf, </a:t>
            </a:r>
            <a:r>
              <a:rPr lang="da-DK" noProof="0" dirty="0" err="1"/>
              <a:t>SmartArt</a:t>
            </a:r>
            <a:r>
              <a:rPr lang="da-DK" noProof="0" dirty="0"/>
              <a:t> eller video, brug andet layout til billedindsættelse (To bokse tekst og billede)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76000" y="1916113"/>
            <a:ext cx="3275838" cy="3754800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da-DK" noProof="0" dirty="0"/>
              <a:t>Indsæt tekst/punktopstilling eller klik på ikonerne for at indsætte tabel, graf, </a:t>
            </a:r>
            <a:r>
              <a:rPr lang="da-DK" noProof="0" dirty="0" err="1"/>
              <a:t>SmartArt</a:t>
            </a:r>
            <a:r>
              <a:rPr lang="da-DK" noProof="0" dirty="0"/>
              <a:t> eller video, brug andet layout til billedindsættelse (To bokse tekst og billede)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‹nr.›</a:t>
            </a:fld>
            <a:endParaRPr lang="en-GB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6800" y="900"/>
            <a:ext cx="1980000" cy="1485000"/>
          </a:xfrm>
          <a:prstGeom prst="rect">
            <a:avLst/>
          </a:prstGeom>
          <a:ln w="3175">
            <a:solidFill>
              <a:schemeClr val="accent4"/>
            </a:solidFill>
          </a:ln>
        </p:spPr>
      </p:pic>
      <p:sp>
        <p:nvSpPr>
          <p:cNvPr id="26" name="TextBox 7"/>
          <p:cNvSpPr txBox="1"/>
          <p:nvPr userDrawn="1"/>
        </p:nvSpPr>
        <p:spPr>
          <a:xfrm>
            <a:off x="-2059426" y="5825864"/>
            <a:ext cx="1952625" cy="10977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på slide i venstre side 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menuen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du vælge layout </a:t>
            </a:r>
            <a:b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under knappen </a:t>
            </a:r>
            <a:r>
              <a:rPr lang="en-GB" sz="9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når du laver et nyt slide</a:t>
            </a:r>
          </a:p>
        </p:txBody>
      </p:sp>
      <p:grpSp>
        <p:nvGrpSpPr>
          <p:cNvPr id="35" name="Gruppe 6"/>
          <p:cNvGrpSpPr/>
          <p:nvPr userDrawn="1"/>
        </p:nvGrpSpPr>
        <p:grpSpPr>
          <a:xfrm>
            <a:off x="-2087997" y="3119096"/>
            <a:ext cx="1975295" cy="2576363"/>
            <a:chOff x="-2087997" y="2179188"/>
            <a:chExt cx="1975295" cy="2576363"/>
          </a:xfrm>
        </p:grpSpPr>
        <p:sp>
          <p:nvSpPr>
            <p:cNvPr id="36" name="AutoShape 4"/>
            <p:cNvSpPr>
              <a:spLocks/>
            </p:cNvSpPr>
            <p:nvPr userDrawn="1"/>
          </p:nvSpPr>
          <p:spPr bwMode="gray">
            <a:xfrm>
              <a:off x="-2087997" y="2179188"/>
              <a:ext cx="1975295" cy="2146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da-DK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bokse tekst eller grafik</a:t>
              </a:r>
              <a:endParaRPr lang="nb-NO" altLang="da-DK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og 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1= </a:t>
              </a:r>
              <a:r>
                <a:rPr lang="nb-NO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Underoverskrif</a:t>
              </a:r>
              <a:r>
                <a:rPr lang="nb-NO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90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for at få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2 = Almindelig tekst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 på </a:t>
              </a:r>
              <a:r>
                <a:rPr lang="nb-NO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</a:t>
              </a:r>
              <a:r>
                <a:rPr lang="nb-NO" altLang="da-DK" sz="90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én gang til for at få</a:t>
              </a:r>
              <a:br>
                <a:rPr lang="nb-NO" altLang="da-DK" sz="90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90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b-NO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3-5</a:t>
              </a:r>
              <a:r>
                <a:rPr lang="nb-NO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9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  <a:r>
                <a:rPr lang="nb-NO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9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9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9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9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</a:t>
              </a:r>
              <a:br>
                <a:rPr lang="da-DK" altLang="da-DK" sz="9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a-DK" altLang="da-DK" sz="9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komme tilbage</a:t>
              </a:r>
              <a:endParaRPr lang="nb-NO" altLang="da-DK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tekst-typografierne</a:t>
              </a:r>
              <a:endParaRPr lang="nb-NO" altLang="da-DK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7" name="Gruppe 3"/>
            <p:cNvGrpSpPr>
              <a:grpSpLocks/>
            </p:cNvGrpSpPr>
            <p:nvPr userDrawn="1"/>
          </p:nvGrpSpPr>
          <p:grpSpPr bwMode="auto">
            <a:xfrm>
              <a:off x="-559507" y="4339061"/>
              <a:ext cx="419100" cy="196850"/>
              <a:chOff x="2516188" y="2823448"/>
              <a:chExt cx="417988" cy="196850"/>
            </a:xfrm>
          </p:grpSpPr>
          <p:pic>
            <p:nvPicPr>
              <p:cNvPr id="41" name="Billed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6188" y="2823448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" name="Rounded Rectangle 12"/>
              <p:cNvSpPr/>
              <p:nvPr/>
            </p:nvSpPr>
            <p:spPr bwMode="auto">
              <a:xfrm>
                <a:off x="2737848" y="2834561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38" name="Gruppe 2"/>
            <p:cNvGrpSpPr>
              <a:grpSpLocks/>
            </p:cNvGrpSpPr>
            <p:nvPr userDrawn="1"/>
          </p:nvGrpSpPr>
          <p:grpSpPr bwMode="auto">
            <a:xfrm>
              <a:off x="-552013" y="4558701"/>
              <a:ext cx="412750" cy="196850"/>
              <a:chOff x="2542276" y="3474323"/>
              <a:chExt cx="413649" cy="196850"/>
            </a:xfrm>
          </p:grpSpPr>
          <p:pic>
            <p:nvPicPr>
              <p:cNvPr id="39" name="Billed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1113" y="3474323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Rounded Rectangle 12"/>
              <p:cNvSpPr/>
              <p:nvPr/>
            </p:nvSpPr>
            <p:spPr bwMode="auto">
              <a:xfrm>
                <a:off x="2542276" y="3485436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  <p:pic>
        <p:nvPicPr>
          <p:cNvPr id="20" name="Billede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7" y="1584000"/>
            <a:ext cx="1980000" cy="1485000"/>
          </a:xfrm>
          <a:prstGeom prst="rect">
            <a:avLst/>
          </a:prstGeom>
          <a:ln w="317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646104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o bokse tekst / grafik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"/>
          <p:cNvSpPr>
            <a:spLocks/>
          </p:cNvSpPr>
          <p:nvPr userDrawn="1"/>
        </p:nvSpPr>
        <p:spPr bwMode="auto">
          <a:xfrm>
            <a:off x="1588" y="0"/>
            <a:ext cx="9144000" cy="6859588"/>
          </a:xfrm>
          <a:custGeom>
            <a:avLst/>
            <a:gdLst>
              <a:gd name="T0" fmla="*/ 5760 w 5760"/>
              <a:gd name="T1" fmla="*/ 500 h 4321"/>
              <a:gd name="T2" fmla="*/ 5760 w 5760"/>
              <a:gd name="T3" fmla="*/ 0 h 4321"/>
              <a:gd name="T4" fmla="*/ 0 w 5760"/>
              <a:gd name="T5" fmla="*/ 0 h 4321"/>
              <a:gd name="T6" fmla="*/ 0 w 5760"/>
              <a:gd name="T7" fmla="*/ 500 h 4321"/>
              <a:gd name="T8" fmla="*/ 0 w 5760"/>
              <a:gd name="T9" fmla="*/ 4321 h 4321"/>
              <a:gd name="T10" fmla="*/ 498 w 5760"/>
              <a:gd name="T11" fmla="*/ 4321 h 4321"/>
              <a:gd name="T12" fmla="*/ 498 w 5760"/>
              <a:gd name="T13" fmla="*/ 500 h 4321"/>
              <a:gd name="T14" fmla="*/ 5760 w 5760"/>
              <a:gd name="T15" fmla="*/ 500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60" h="4321">
                <a:moveTo>
                  <a:pt x="5760" y="500"/>
                </a:moveTo>
                <a:lnTo>
                  <a:pt x="5760" y="0"/>
                </a:lnTo>
                <a:lnTo>
                  <a:pt x="0" y="0"/>
                </a:lnTo>
                <a:lnTo>
                  <a:pt x="0" y="500"/>
                </a:lnTo>
                <a:lnTo>
                  <a:pt x="0" y="4321"/>
                </a:lnTo>
                <a:lnTo>
                  <a:pt x="498" y="4321"/>
                </a:lnTo>
                <a:lnTo>
                  <a:pt x="498" y="500"/>
                </a:lnTo>
                <a:lnTo>
                  <a:pt x="5760" y="500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INDSÆT EMNE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Overskrift i maksimalt to linjer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84325" y="1916113"/>
            <a:ext cx="3276000" cy="3753887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da-DK" noProof="0" dirty="0"/>
              <a:t>Indsæt tekst/punktopstilling eller klik på ikonerne for at indsætte tabel, graf, </a:t>
            </a:r>
            <a:r>
              <a:rPr lang="da-DK" noProof="0" dirty="0" err="1"/>
              <a:t>SmartArt</a:t>
            </a:r>
            <a:r>
              <a:rPr lang="da-DK" noProof="0" dirty="0"/>
              <a:t> eller video, brug andet layout til billedindsættelse (To bokse tekst og billede m kant)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76000" y="1916113"/>
            <a:ext cx="3276000" cy="3754800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da-DK" noProof="0" dirty="0"/>
              <a:t>Indsæt tekst/punktopstilling eller klik på ikonerne for at indsætte tabel, graf, </a:t>
            </a:r>
            <a:r>
              <a:rPr lang="da-DK" noProof="0" dirty="0" err="1"/>
              <a:t>SmartArt</a:t>
            </a:r>
            <a:r>
              <a:rPr lang="da-DK" noProof="0" dirty="0"/>
              <a:t> eller video, brug andet layout til billedindsættelse (To bokse tekst og billede m kant)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1" name="TextBox 7"/>
          <p:cNvSpPr txBox="1"/>
          <p:nvPr userDrawn="1"/>
        </p:nvSpPr>
        <p:spPr>
          <a:xfrm>
            <a:off x="-2059426" y="5825864"/>
            <a:ext cx="1952625" cy="10977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på slide i venstre side 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menuen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du vælge layout </a:t>
            </a:r>
            <a:b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under knappen </a:t>
            </a:r>
            <a:r>
              <a:rPr lang="en-GB" sz="9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når du laver et nyt slide</a:t>
            </a:r>
          </a:p>
        </p:txBody>
      </p:sp>
      <p:grpSp>
        <p:nvGrpSpPr>
          <p:cNvPr id="38" name="Gruppe 6"/>
          <p:cNvGrpSpPr/>
          <p:nvPr userDrawn="1"/>
        </p:nvGrpSpPr>
        <p:grpSpPr>
          <a:xfrm>
            <a:off x="-2087997" y="3119096"/>
            <a:ext cx="1975295" cy="2576363"/>
            <a:chOff x="-2087997" y="2179188"/>
            <a:chExt cx="1975295" cy="2576363"/>
          </a:xfrm>
        </p:grpSpPr>
        <p:sp>
          <p:nvSpPr>
            <p:cNvPr id="39" name="AutoShape 4"/>
            <p:cNvSpPr>
              <a:spLocks/>
            </p:cNvSpPr>
            <p:nvPr userDrawn="1"/>
          </p:nvSpPr>
          <p:spPr bwMode="gray">
            <a:xfrm>
              <a:off x="-2087997" y="2179188"/>
              <a:ext cx="1975295" cy="2146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da-DK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bokse tekst / grafik med kant</a:t>
              </a:r>
              <a:endParaRPr lang="nb-NO" altLang="da-DK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og 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1= </a:t>
              </a:r>
              <a:r>
                <a:rPr lang="nb-NO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Underoverskrif</a:t>
              </a:r>
              <a:r>
                <a:rPr lang="nb-NO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90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for at få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2 = Almindelig tekst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 på </a:t>
              </a:r>
              <a:r>
                <a:rPr lang="nb-NO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</a:t>
              </a:r>
              <a:r>
                <a:rPr lang="nb-NO" altLang="da-DK" sz="90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én gang til for at få</a:t>
              </a:r>
              <a:br>
                <a:rPr lang="nb-NO" altLang="da-DK" sz="90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90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b-NO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3-5</a:t>
              </a:r>
              <a:r>
                <a:rPr lang="nb-NO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9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  <a:r>
                <a:rPr lang="nb-NO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9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9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9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9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</a:t>
              </a:r>
              <a:br>
                <a:rPr lang="da-DK" altLang="da-DK" sz="9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a-DK" altLang="da-DK" sz="9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komme tilbage</a:t>
              </a:r>
              <a:endParaRPr lang="nb-NO" altLang="da-DK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tekst-typografierne</a:t>
              </a:r>
              <a:endParaRPr lang="nb-NO" altLang="da-DK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0" name="Gruppe 3"/>
            <p:cNvGrpSpPr>
              <a:grpSpLocks/>
            </p:cNvGrpSpPr>
            <p:nvPr userDrawn="1"/>
          </p:nvGrpSpPr>
          <p:grpSpPr bwMode="auto">
            <a:xfrm>
              <a:off x="-559507" y="4339061"/>
              <a:ext cx="419100" cy="196850"/>
              <a:chOff x="2516188" y="2823448"/>
              <a:chExt cx="417988" cy="196850"/>
            </a:xfrm>
          </p:grpSpPr>
          <p:pic>
            <p:nvPicPr>
              <p:cNvPr id="44" name="Billede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6188" y="2823448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" name="Rounded Rectangle 12"/>
              <p:cNvSpPr/>
              <p:nvPr/>
            </p:nvSpPr>
            <p:spPr bwMode="auto">
              <a:xfrm>
                <a:off x="2737848" y="2834561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41" name="Gruppe 2"/>
            <p:cNvGrpSpPr>
              <a:grpSpLocks/>
            </p:cNvGrpSpPr>
            <p:nvPr userDrawn="1"/>
          </p:nvGrpSpPr>
          <p:grpSpPr bwMode="auto">
            <a:xfrm>
              <a:off x="-552013" y="4558701"/>
              <a:ext cx="412750" cy="196850"/>
              <a:chOff x="2542276" y="3474323"/>
              <a:chExt cx="413649" cy="196850"/>
            </a:xfrm>
          </p:grpSpPr>
          <p:pic>
            <p:nvPicPr>
              <p:cNvPr id="42" name="Billed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1113" y="3474323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Rounded Rectangle 12"/>
              <p:cNvSpPr/>
              <p:nvPr/>
            </p:nvSpPr>
            <p:spPr bwMode="auto">
              <a:xfrm>
                <a:off x="2542276" y="3485436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  <p:pic>
        <p:nvPicPr>
          <p:cNvPr id="24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6048000"/>
            <a:ext cx="689234" cy="417600"/>
          </a:xfrm>
          <a:prstGeom prst="rect">
            <a:avLst/>
          </a:prstGeom>
        </p:spPr>
      </p:pic>
      <p:pic>
        <p:nvPicPr>
          <p:cNvPr id="25" name="Billede 2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6800" y="900"/>
            <a:ext cx="1980000" cy="1485000"/>
          </a:xfrm>
          <a:prstGeom prst="rect">
            <a:avLst/>
          </a:prstGeom>
          <a:ln w="3175">
            <a:solidFill>
              <a:schemeClr val="accent4"/>
            </a:solidFill>
          </a:ln>
        </p:spPr>
      </p:pic>
      <p:pic>
        <p:nvPicPr>
          <p:cNvPr id="26" name="Billede 2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7" y="1582050"/>
            <a:ext cx="1980000" cy="1485000"/>
          </a:xfrm>
          <a:prstGeom prst="rect">
            <a:avLst/>
          </a:prstGeom>
          <a:ln w="317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3100550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okse 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/>
              <a:t>INDSÆT TITEL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INDSÆT EMNE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Overskrift i maksimalt to linjer</a:t>
            </a:r>
            <a:endParaRPr lang="da-DK" dirty="0"/>
          </a:p>
        </p:txBody>
      </p:sp>
      <p:sp>
        <p:nvSpPr>
          <p:cNvPr id="12" name="Pladsholder til billede 2"/>
          <p:cNvSpPr>
            <a:spLocks noGrp="1"/>
          </p:cNvSpPr>
          <p:nvPr>
            <p:ph type="pic" sz="quarter" idx="14"/>
          </p:nvPr>
        </p:nvSpPr>
        <p:spPr>
          <a:xfrm>
            <a:off x="5076000" y="1951037"/>
            <a:ext cx="3276000" cy="3718961"/>
          </a:xfrm>
          <a:solidFill>
            <a:srgbClr val="9B9B9B"/>
          </a:solidFill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10" name="Pladsholder til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1584325" y="1916112"/>
            <a:ext cx="3283711" cy="375388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a-DK" dirty="0"/>
              <a:t>Indsæt tekst eller punktopstilling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4167" y="900"/>
            <a:ext cx="1974734" cy="1485000"/>
          </a:xfrm>
          <a:prstGeom prst="rect">
            <a:avLst/>
          </a:prstGeom>
          <a:ln w="3175">
            <a:solidFill>
              <a:schemeClr val="accent4"/>
            </a:solidFill>
          </a:ln>
        </p:spPr>
      </p:pic>
      <p:grpSp>
        <p:nvGrpSpPr>
          <p:cNvPr id="20" name="Gruppe 19"/>
          <p:cNvGrpSpPr/>
          <p:nvPr userDrawn="1"/>
        </p:nvGrpSpPr>
        <p:grpSpPr>
          <a:xfrm>
            <a:off x="-2059426" y="3975755"/>
            <a:ext cx="1952627" cy="1763753"/>
            <a:chOff x="-2059426" y="1916113"/>
            <a:chExt cx="1952627" cy="1763753"/>
          </a:xfrm>
        </p:grpSpPr>
        <p:sp>
          <p:nvSpPr>
            <p:cNvPr id="21" name="TextBox 5"/>
            <p:cNvSpPr txBox="1">
              <a:spLocks noChangeArrowheads="1"/>
            </p:cNvSpPr>
            <p:nvPr userDrawn="1"/>
          </p:nvSpPr>
          <p:spPr bwMode="auto">
            <a:xfrm>
              <a:off x="-2059426" y="1916113"/>
              <a:ext cx="1952627" cy="1387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300"/>
                </a:spcAft>
                <a:defRPr/>
              </a:pPr>
              <a:r>
                <a:rPr 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</a:t>
              </a:r>
              <a:r>
                <a:rPr 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på det lille billedeindsættelses-ikon i midtenaf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det ønskede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</a:t>
              </a:r>
              <a:r>
                <a:rPr 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</a:t>
              </a:r>
              <a:r>
                <a:rPr 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Beskær </a:t>
              </a:r>
              <a:r>
                <a:rPr 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 at ændre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4. </a:t>
              </a:r>
              <a:r>
                <a:rPr lang="da-DK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-knappen nede, mens der trækkes i billedets hjørner</a:t>
              </a:r>
            </a:p>
          </p:txBody>
        </p:sp>
        <p:grpSp>
          <p:nvGrpSpPr>
            <p:cNvPr id="22" name="Gruppe 57"/>
            <p:cNvGrpSpPr>
              <a:grpSpLocks/>
            </p:cNvGrpSpPr>
            <p:nvPr/>
          </p:nvGrpSpPr>
          <p:grpSpPr bwMode="auto">
            <a:xfrm>
              <a:off x="-454060" y="3302654"/>
              <a:ext cx="330033" cy="377212"/>
              <a:chOff x="1018031" y="4783540"/>
              <a:chExt cx="373412" cy="426756"/>
            </a:xfrm>
          </p:grpSpPr>
          <p:pic>
            <p:nvPicPr>
              <p:cNvPr id="24" name="Billede 5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4783540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ounded Rectangle 25"/>
              <p:cNvSpPr/>
              <p:nvPr/>
            </p:nvSpPr>
            <p:spPr bwMode="auto">
              <a:xfrm>
                <a:off x="1023497" y="4783540"/>
                <a:ext cx="210151" cy="172416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  <p:pic>
          <p:nvPicPr>
            <p:cNvPr id="23" name="Billede 5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05307" y="2520133"/>
              <a:ext cx="373380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uppe 25"/>
          <p:cNvGrpSpPr/>
          <p:nvPr userDrawn="1"/>
        </p:nvGrpSpPr>
        <p:grpSpPr>
          <a:xfrm>
            <a:off x="-2084167" y="1548000"/>
            <a:ext cx="1971465" cy="2348562"/>
            <a:chOff x="-2084167" y="2179188"/>
            <a:chExt cx="1971465" cy="2348562"/>
          </a:xfrm>
        </p:grpSpPr>
        <p:sp>
          <p:nvSpPr>
            <p:cNvPr id="27" name="AutoShape 4"/>
            <p:cNvSpPr>
              <a:spLocks/>
            </p:cNvSpPr>
            <p:nvPr userDrawn="1"/>
          </p:nvSpPr>
          <p:spPr bwMode="gray">
            <a:xfrm>
              <a:off x="-2084167" y="2179188"/>
              <a:ext cx="1971465" cy="2146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da-DK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bokse tekst og billede</a:t>
              </a:r>
              <a:endParaRPr lang="nb-NO" altLang="da-DK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og punktopstilling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1= </a:t>
              </a:r>
              <a:r>
                <a:rPr lang="nb-NO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Underoverskrif</a:t>
              </a:r>
              <a:r>
                <a:rPr lang="nb-NO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90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for at få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2 = Almindelig tekst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 på </a:t>
              </a:r>
              <a:r>
                <a:rPr lang="nb-NO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</a:t>
              </a:r>
              <a:r>
                <a:rPr lang="nb-NO" altLang="da-DK" sz="90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én gang til for at få</a:t>
              </a:r>
              <a:br>
                <a:rPr lang="nb-NO" altLang="da-DK" sz="90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90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b-NO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3-5</a:t>
              </a:r>
              <a:r>
                <a:rPr lang="nb-NO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9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  <a:r>
                <a:rPr lang="nb-NO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9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9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9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9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</a:t>
              </a:r>
              <a:br>
                <a:rPr lang="da-DK" altLang="da-DK" sz="9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a-DK" altLang="da-DK" sz="9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komme tilbage</a:t>
              </a:r>
              <a:endParaRPr lang="nb-NO" altLang="da-DK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tekst-typografierne</a:t>
              </a:r>
              <a:endParaRPr lang="nb-NO" altLang="da-DK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8" name="Gruppe 3"/>
            <p:cNvGrpSpPr>
              <a:grpSpLocks/>
            </p:cNvGrpSpPr>
            <p:nvPr userDrawn="1"/>
          </p:nvGrpSpPr>
          <p:grpSpPr bwMode="auto">
            <a:xfrm>
              <a:off x="-1024573" y="4330900"/>
              <a:ext cx="419100" cy="196850"/>
              <a:chOff x="2052360" y="2815287"/>
              <a:chExt cx="417988" cy="196850"/>
            </a:xfrm>
          </p:grpSpPr>
          <p:pic>
            <p:nvPicPr>
              <p:cNvPr id="32" name="Billede 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2360" y="2815287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Rounded Rectangle 12"/>
              <p:cNvSpPr/>
              <p:nvPr/>
            </p:nvSpPr>
            <p:spPr bwMode="auto">
              <a:xfrm>
                <a:off x="2274020" y="2826400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29" name="Gruppe 2"/>
            <p:cNvGrpSpPr>
              <a:grpSpLocks/>
            </p:cNvGrpSpPr>
            <p:nvPr userDrawn="1"/>
          </p:nvGrpSpPr>
          <p:grpSpPr bwMode="auto">
            <a:xfrm>
              <a:off x="-535387" y="4330112"/>
              <a:ext cx="412750" cy="196850"/>
              <a:chOff x="2558938" y="3245734"/>
              <a:chExt cx="413649" cy="196850"/>
            </a:xfrm>
          </p:grpSpPr>
          <p:pic>
            <p:nvPicPr>
              <p:cNvPr id="30" name="Billede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67775" y="3245734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Rounded Rectangle 12"/>
              <p:cNvSpPr/>
              <p:nvPr/>
            </p:nvSpPr>
            <p:spPr bwMode="auto">
              <a:xfrm>
                <a:off x="2558938" y="3256847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  <p:sp>
        <p:nvSpPr>
          <p:cNvPr id="35" name="TextBox 7"/>
          <p:cNvSpPr txBox="1"/>
          <p:nvPr userDrawn="1"/>
        </p:nvSpPr>
        <p:spPr>
          <a:xfrm>
            <a:off x="-2059426" y="5825864"/>
            <a:ext cx="1952625" cy="10977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på slide i venstre side 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menuen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du vælge layout </a:t>
            </a:r>
            <a:b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under knappen </a:t>
            </a:r>
            <a:r>
              <a:rPr lang="en-GB" sz="9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når du laver et nyt slide</a:t>
            </a:r>
          </a:p>
        </p:txBody>
      </p:sp>
    </p:spTree>
    <p:extLst>
      <p:ext uri="{BB962C8B-B14F-4D97-AF65-F5344CB8AC3E}">
        <p14:creationId xmlns:p14="http://schemas.microsoft.com/office/powerpoint/2010/main" val="3654700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bokse tekst og billede m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"/>
          <p:cNvSpPr>
            <a:spLocks/>
          </p:cNvSpPr>
          <p:nvPr userDrawn="1"/>
        </p:nvSpPr>
        <p:spPr bwMode="auto">
          <a:xfrm>
            <a:off x="1588" y="0"/>
            <a:ext cx="9144000" cy="6859588"/>
          </a:xfrm>
          <a:custGeom>
            <a:avLst/>
            <a:gdLst>
              <a:gd name="T0" fmla="*/ 5760 w 5760"/>
              <a:gd name="T1" fmla="*/ 500 h 4321"/>
              <a:gd name="T2" fmla="*/ 5760 w 5760"/>
              <a:gd name="T3" fmla="*/ 0 h 4321"/>
              <a:gd name="T4" fmla="*/ 0 w 5760"/>
              <a:gd name="T5" fmla="*/ 0 h 4321"/>
              <a:gd name="T6" fmla="*/ 0 w 5760"/>
              <a:gd name="T7" fmla="*/ 500 h 4321"/>
              <a:gd name="T8" fmla="*/ 0 w 5760"/>
              <a:gd name="T9" fmla="*/ 4321 h 4321"/>
              <a:gd name="T10" fmla="*/ 498 w 5760"/>
              <a:gd name="T11" fmla="*/ 4321 h 4321"/>
              <a:gd name="T12" fmla="*/ 498 w 5760"/>
              <a:gd name="T13" fmla="*/ 500 h 4321"/>
              <a:gd name="T14" fmla="*/ 5760 w 5760"/>
              <a:gd name="T15" fmla="*/ 500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60" h="4321">
                <a:moveTo>
                  <a:pt x="5760" y="500"/>
                </a:moveTo>
                <a:lnTo>
                  <a:pt x="5760" y="0"/>
                </a:lnTo>
                <a:lnTo>
                  <a:pt x="0" y="0"/>
                </a:lnTo>
                <a:lnTo>
                  <a:pt x="0" y="500"/>
                </a:lnTo>
                <a:lnTo>
                  <a:pt x="0" y="4321"/>
                </a:lnTo>
                <a:lnTo>
                  <a:pt x="498" y="4321"/>
                </a:lnTo>
                <a:lnTo>
                  <a:pt x="498" y="500"/>
                </a:lnTo>
                <a:lnTo>
                  <a:pt x="5760" y="500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  <a:endParaRPr lang="en-GB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INDSÆT EMNE</a:t>
            </a:r>
            <a:endParaRPr lang="en-GB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Overskrift i maksimalt to linjer</a:t>
            </a:r>
            <a:endParaRPr lang="da-DK" dirty="0"/>
          </a:p>
        </p:txBody>
      </p:sp>
      <p:sp>
        <p:nvSpPr>
          <p:cNvPr id="12" name="Pladsholder til billede 2"/>
          <p:cNvSpPr>
            <a:spLocks noGrp="1"/>
          </p:cNvSpPr>
          <p:nvPr>
            <p:ph type="pic" sz="quarter" idx="14"/>
          </p:nvPr>
        </p:nvSpPr>
        <p:spPr>
          <a:xfrm>
            <a:off x="5076000" y="1951037"/>
            <a:ext cx="3276000" cy="3718961"/>
          </a:xfrm>
          <a:solidFill>
            <a:srgbClr val="9B9B9B"/>
          </a:solidFill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10" name="Pladsholder til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1584325" y="1916112"/>
            <a:ext cx="3276000" cy="37538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Indsæt tekst eller punktopstilling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39" name="Gruppe 19"/>
          <p:cNvGrpSpPr/>
          <p:nvPr userDrawn="1"/>
        </p:nvGrpSpPr>
        <p:grpSpPr>
          <a:xfrm>
            <a:off x="-2059426" y="3975755"/>
            <a:ext cx="1952627" cy="1763753"/>
            <a:chOff x="-2059426" y="1916113"/>
            <a:chExt cx="1952627" cy="1763753"/>
          </a:xfrm>
        </p:grpSpPr>
        <p:sp>
          <p:nvSpPr>
            <p:cNvPr id="40" name="TextBox 5"/>
            <p:cNvSpPr txBox="1">
              <a:spLocks noChangeArrowheads="1"/>
            </p:cNvSpPr>
            <p:nvPr userDrawn="1"/>
          </p:nvSpPr>
          <p:spPr bwMode="auto">
            <a:xfrm>
              <a:off x="-2059426" y="1916113"/>
              <a:ext cx="1952627" cy="1387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300"/>
                </a:spcAft>
                <a:defRPr/>
              </a:pPr>
              <a:r>
                <a:rPr 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</a:t>
              </a:r>
              <a:r>
                <a:rPr 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på det lille billedeindsættelses-ikon i midtenaf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det ønskede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</a:t>
              </a:r>
              <a:r>
                <a:rPr 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</a:t>
              </a:r>
              <a:r>
                <a:rPr 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Beskær </a:t>
              </a:r>
              <a:r>
                <a:rPr 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 at ændre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4. </a:t>
              </a:r>
              <a:r>
                <a:rPr lang="da-DK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-knappen nede, mens der trækkes i billedets hjørner</a:t>
              </a:r>
            </a:p>
          </p:txBody>
        </p:sp>
        <p:grpSp>
          <p:nvGrpSpPr>
            <p:cNvPr id="41" name="Gruppe 57"/>
            <p:cNvGrpSpPr>
              <a:grpSpLocks/>
            </p:cNvGrpSpPr>
            <p:nvPr/>
          </p:nvGrpSpPr>
          <p:grpSpPr bwMode="auto">
            <a:xfrm>
              <a:off x="-454060" y="3302654"/>
              <a:ext cx="330033" cy="377212"/>
              <a:chOff x="1018031" y="4783540"/>
              <a:chExt cx="373412" cy="426756"/>
            </a:xfrm>
          </p:grpSpPr>
          <p:pic>
            <p:nvPicPr>
              <p:cNvPr id="43" name="Billede 5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4783540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" name="Rounded Rectangle 25"/>
              <p:cNvSpPr/>
              <p:nvPr/>
            </p:nvSpPr>
            <p:spPr bwMode="auto">
              <a:xfrm>
                <a:off x="1023497" y="4783540"/>
                <a:ext cx="210151" cy="172416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  <p:pic>
          <p:nvPicPr>
            <p:cNvPr id="42" name="Billede 5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05307" y="2520133"/>
              <a:ext cx="373380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3" name="TextBox 7"/>
          <p:cNvSpPr txBox="1"/>
          <p:nvPr userDrawn="1"/>
        </p:nvSpPr>
        <p:spPr>
          <a:xfrm>
            <a:off x="-2059426" y="5825864"/>
            <a:ext cx="1952625" cy="10977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på slide i venstre side 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menuen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du vælge layout </a:t>
            </a:r>
            <a:b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under knappen </a:t>
            </a:r>
            <a:r>
              <a:rPr lang="en-GB" sz="9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når du laver et nyt slide</a:t>
            </a:r>
          </a:p>
        </p:txBody>
      </p:sp>
      <p:grpSp>
        <p:nvGrpSpPr>
          <p:cNvPr id="54" name="Gruppe 25"/>
          <p:cNvGrpSpPr/>
          <p:nvPr userDrawn="1"/>
        </p:nvGrpSpPr>
        <p:grpSpPr>
          <a:xfrm>
            <a:off x="-2084167" y="1548000"/>
            <a:ext cx="1971465" cy="2348562"/>
            <a:chOff x="-2084167" y="2179188"/>
            <a:chExt cx="1971465" cy="2348562"/>
          </a:xfrm>
        </p:grpSpPr>
        <p:sp>
          <p:nvSpPr>
            <p:cNvPr id="55" name="AutoShape 4"/>
            <p:cNvSpPr>
              <a:spLocks/>
            </p:cNvSpPr>
            <p:nvPr userDrawn="1"/>
          </p:nvSpPr>
          <p:spPr bwMode="gray">
            <a:xfrm>
              <a:off x="-2084167" y="2179188"/>
              <a:ext cx="1971465" cy="2146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da-DK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bokse tekst og billede m kant</a:t>
              </a:r>
              <a:endParaRPr lang="nb-NO" altLang="da-DK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og punktopstilling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1= </a:t>
              </a:r>
              <a:r>
                <a:rPr lang="nb-NO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Underoverskrif</a:t>
              </a:r>
              <a:r>
                <a:rPr lang="nb-NO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90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for at få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2 = Almindelig tekst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 på </a:t>
              </a:r>
              <a:r>
                <a:rPr lang="nb-NO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</a:t>
              </a:r>
              <a:r>
                <a:rPr lang="nb-NO" altLang="da-DK" sz="90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én gang til for at få</a:t>
              </a:r>
              <a:br>
                <a:rPr lang="nb-NO" altLang="da-DK" sz="90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90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b-NO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3-5</a:t>
              </a:r>
              <a:r>
                <a:rPr lang="nb-NO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9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  <a:r>
                <a:rPr lang="nb-NO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9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9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9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9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</a:t>
              </a:r>
              <a:br>
                <a:rPr lang="da-DK" altLang="da-DK" sz="9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a-DK" altLang="da-DK" sz="9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komme tilbage</a:t>
              </a:r>
              <a:endParaRPr lang="nb-NO" altLang="da-DK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tekst-typografierne</a:t>
              </a:r>
              <a:endParaRPr lang="nb-NO" altLang="da-DK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6" name="Gruppe 3"/>
            <p:cNvGrpSpPr>
              <a:grpSpLocks/>
            </p:cNvGrpSpPr>
            <p:nvPr userDrawn="1"/>
          </p:nvGrpSpPr>
          <p:grpSpPr bwMode="auto">
            <a:xfrm>
              <a:off x="-1024573" y="4330900"/>
              <a:ext cx="419100" cy="196850"/>
              <a:chOff x="2052360" y="2815287"/>
              <a:chExt cx="417988" cy="196850"/>
            </a:xfrm>
          </p:grpSpPr>
          <p:pic>
            <p:nvPicPr>
              <p:cNvPr id="60" name="Billed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2360" y="2815287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" name="Rounded Rectangle 12"/>
              <p:cNvSpPr/>
              <p:nvPr/>
            </p:nvSpPr>
            <p:spPr bwMode="auto">
              <a:xfrm>
                <a:off x="2274020" y="2826400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57" name="Gruppe 2"/>
            <p:cNvGrpSpPr>
              <a:grpSpLocks/>
            </p:cNvGrpSpPr>
            <p:nvPr userDrawn="1"/>
          </p:nvGrpSpPr>
          <p:grpSpPr bwMode="auto">
            <a:xfrm>
              <a:off x="-535387" y="4330112"/>
              <a:ext cx="412750" cy="196850"/>
              <a:chOff x="2558938" y="3245734"/>
              <a:chExt cx="413649" cy="196850"/>
            </a:xfrm>
          </p:grpSpPr>
          <p:pic>
            <p:nvPicPr>
              <p:cNvPr id="58" name="Billede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67775" y="3245734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" name="Rounded Rectangle 12"/>
              <p:cNvSpPr/>
              <p:nvPr/>
            </p:nvSpPr>
            <p:spPr bwMode="auto">
              <a:xfrm>
                <a:off x="2558938" y="3256847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  <p:pic>
        <p:nvPicPr>
          <p:cNvPr id="27" name="Logo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6048000"/>
            <a:ext cx="689234" cy="417600"/>
          </a:xfrm>
          <a:prstGeom prst="rect">
            <a:avLst/>
          </a:prstGeom>
        </p:spPr>
      </p:pic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4167" y="900"/>
            <a:ext cx="1974734" cy="1485000"/>
          </a:xfrm>
          <a:prstGeom prst="rect">
            <a:avLst/>
          </a:prstGeom>
          <a:ln w="317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387527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/>
              <a:t>INDSÆT TITEL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INDSÆT EMNE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Overskrift i maksimalt to linjer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6" name="Pladsholder til billede 2"/>
          <p:cNvSpPr>
            <a:spLocks noGrp="1"/>
          </p:cNvSpPr>
          <p:nvPr>
            <p:ph type="pic" sz="quarter" idx="14"/>
          </p:nvPr>
        </p:nvSpPr>
        <p:spPr>
          <a:xfrm>
            <a:off x="1584325" y="1951038"/>
            <a:ext cx="6767513" cy="3718962"/>
          </a:xfrm>
          <a:solidFill>
            <a:srgbClr val="9B9B9B"/>
          </a:solidFill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på ikonet for at tilføje et billede</a:t>
            </a:r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4167" y="900"/>
            <a:ext cx="1974734" cy="1485000"/>
          </a:xfrm>
          <a:prstGeom prst="rect">
            <a:avLst/>
          </a:prstGeom>
          <a:ln w="3175">
            <a:solidFill>
              <a:schemeClr val="accent4"/>
            </a:solidFill>
          </a:ln>
        </p:spPr>
      </p:pic>
      <p:grpSp>
        <p:nvGrpSpPr>
          <p:cNvPr id="8" name="Gruppe 7"/>
          <p:cNvGrpSpPr/>
          <p:nvPr userDrawn="1"/>
        </p:nvGrpSpPr>
        <p:grpSpPr>
          <a:xfrm>
            <a:off x="-1945177" y="1548000"/>
            <a:ext cx="1890986" cy="2701606"/>
            <a:chOff x="-1945177" y="1916113"/>
            <a:chExt cx="1890986" cy="2701606"/>
          </a:xfrm>
        </p:grpSpPr>
        <p:sp>
          <p:nvSpPr>
            <p:cNvPr id="9" name="TextBox 5"/>
            <p:cNvSpPr txBox="1">
              <a:spLocks noChangeArrowheads="1"/>
            </p:cNvSpPr>
            <p:nvPr userDrawn="1"/>
          </p:nvSpPr>
          <p:spPr bwMode="auto">
            <a:xfrm>
              <a:off x="-1945177" y="1916113"/>
              <a:ext cx="1838378" cy="2272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600"/>
                </a:spcAft>
                <a:defRPr/>
              </a:pPr>
              <a:r>
                <a:rPr 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</a:t>
              </a:r>
            </a:p>
            <a:p>
              <a:pPr algn="r" eaLnBrk="1" hangingPunct="1">
                <a:spcAft>
                  <a:spcPts val="300"/>
                </a:spcAft>
                <a:defRPr/>
              </a:pPr>
              <a:endParaRPr lang="da-DK" sz="900" b="1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r" eaLnBrk="1" hangingPunct="1">
                <a:spcAft>
                  <a:spcPts val="300"/>
                </a:spcAft>
                <a:defRPr/>
              </a:pPr>
              <a:r>
                <a:rPr 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</a:t>
              </a:r>
              <a:r>
                <a:rPr 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på det lille billede-indsættelsesikon i midten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det ønskede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</a:t>
              </a:r>
              <a:r>
                <a:rPr 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</a:t>
              </a:r>
              <a:r>
                <a:rPr 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Beskær </a:t>
              </a:r>
              <a:r>
                <a:rPr 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 at ændre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4. </a:t>
              </a:r>
              <a:r>
                <a:rPr lang="da-DK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-knappen nede, mens der trækkes i billedets hjørner</a:t>
              </a:r>
            </a:p>
          </p:txBody>
        </p:sp>
        <p:grpSp>
          <p:nvGrpSpPr>
            <p:cNvPr id="10" name="Gruppe 57"/>
            <p:cNvGrpSpPr>
              <a:grpSpLocks/>
            </p:cNvGrpSpPr>
            <p:nvPr/>
          </p:nvGrpSpPr>
          <p:grpSpPr bwMode="auto">
            <a:xfrm>
              <a:off x="-454060" y="4240507"/>
              <a:ext cx="330033" cy="377212"/>
              <a:chOff x="1018031" y="5844572"/>
              <a:chExt cx="373412" cy="426756"/>
            </a:xfrm>
          </p:grpSpPr>
          <p:pic>
            <p:nvPicPr>
              <p:cNvPr id="12" name="Billede 5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844572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Rounded Rectangle 25"/>
              <p:cNvSpPr/>
              <p:nvPr/>
            </p:nvSpPr>
            <p:spPr bwMode="auto">
              <a:xfrm>
                <a:off x="1023497" y="5844572"/>
                <a:ext cx="210151" cy="17241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  <p:pic>
          <p:nvPicPr>
            <p:cNvPr id="11" name="Billede 5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7571" y="3420730"/>
              <a:ext cx="373380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Box 7"/>
          <p:cNvSpPr txBox="1"/>
          <p:nvPr userDrawn="1"/>
        </p:nvSpPr>
        <p:spPr>
          <a:xfrm>
            <a:off x="-2059426" y="5825864"/>
            <a:ext cx="1952625" cy="10977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på slide i venstre side 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menuen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du vælge layout </a:t>
            </a:r>
            <a:b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under knappen </a:t>
            </a:r>
            <a:r>
              <a:rPr lang="en-GB" sz="9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når du laver et nyt slide</a:t>
            </a:r>
          </a:p>
        </p:txBody>
      </p:sp>
    </p:spTree>
    <p:extLst>
      <p:ext uri="{BB962C8B-B14F-4D97-AF65-F5344CB8AC3E}">
        <p14:creationId xmlns:p14="http://schemas.microsoft.com/office/powerpoint/2010/main" val="2899975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"/>
          <p:cNvSpPr>
            <a:spLocks/>
          </p:cNvSpPr>
          <p:nvPr userDrawn="1"/>
        </p:nvSpPr>
        <p:spPr bwMode="auto">
          <a:xfrm>
            <a:off x="1588" y="0"/>
            <a:ext cx="9144000" cy="6859588"/>
          </a:xfrm>
          <a:custGeom>
            <a:avLst/>
            <a:gdLst>
              <a:gd name="T0" fmla="*/ 5760 w 5760"/>
              <a:gd name="T1" fmla="*/ 500 h 4321"/>
              <a:gd name="T2" fmla="*/ 5760 w 5760"/>
              <a:gd name="T3" fmla="*/ 0 h 4321"/>
              <a:gd name="T4" fmla="*/ 0 w 5760"/>
              <a:gd name="T5" fmla="*/ 0 h 4321"/>
              <a:gd name="T6" fmla="*/ 0 w 5760"/>
              <a:gd name="T7" fmla="*/ 500 h 4321"/>
              <a:gd name="T8" fmla="*/ 0 w 5760"/>
              <a:gd name="T9" fmla="*/ 4321 h 4321"/>
              <a:gd name="T10" fmla="*/ 498 w 5760"/>
              <a:gd name="T11" fmla="*/ 4321 h 4321"/>
              <a:gd name="T12" fmla="*/ 498 w 5760"/>
              <a:gd name="T13" fmla="*/ 500 h 4321"/>
              <a:gd name="T14" fmla="*/ 5760 w 5760"/>
              <a:gd name="T15" fmla="*/ 500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60" h="4321">
                <a:moveTo>
                  <a:pt x="5760" y="500"/>
                </a:moveTo>
                <a:lnTo>
                  <a:pt x="5760" y="0"/>
                </a:lnTo>
                <a:lnTo>
                  <a:pt x="0" y="0"/>
                </a:lnTo>
                <a:lnTo>
                  <a:pt x="0" y="500"/>
                </a:lnTo>
                <a:lnTo>
                  <a:pt x="0" y="4321"/>
                </a:lnTo>
                <a:lnTo>
                  <a:pt x="498" y="4321"/>
                </a:lnTo>
                <a:lnTo>
                  <a:pt x="498" y="500"/>
                </a:lnTo>
                <a:lnTo>
                  <a:pt x="5760" y="500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  <a:endParaRPr lang="en-GB" dirty="0"/>
          </a:p>
        </p:txBody>
      </p:sp>
      <p:sp>
        <p:nvSpPr>
          <p:cNvPr id="18" name="Pladsholder til sidefod 1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INDSÆT EMNE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Overskrift i maksimalt to linjer</a:t>
            </a:r>
            <a:endParaRPr lang="en-GB" dirty="0"/>
          </a:p>
        </p:txBody>
      </p:sp>
      <p:sp>
        <p:nvSpPr>
          <p:cNvPr id="6" name="Pladsholder til billede 2"/>
          <p:cNvSpPr>
            <a:spLocks noGrp="1"/>
          </p:cNvSpPr>
          <p:nvPr>
            <p:ph type="pic" sz="quarter" idx="14"/>
          </p:nvPr>
        </p:nvSpPr>
        <p:spPr>
          <a:xfrm>
            <a:off x="1584325" y="1951038"/>
            <a:ext cx="6767513" cy="3718962"/>
          </a:xfrm>
          <a:solidFill>
            <a:srgbClr val="9B9B9B"/>
          </a:solidFill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19" name="Pladsholder til slidenummer 1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6" name="TextBox 7"/>
          <p:cNvSpPr txBox="1"/>
          <p:nvPr userDrawn="1"/>
        </p:nvSpPr>
        <p:spPr>
          <a:xfrm>
            <a:off x="-2059426" y="5825864"/>
            <a:ext cx="1952625" cy="10977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på slide i venstre side 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menuen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du vælge layout </a:t>
            </a:r>
            <a:b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under knappen </a:t>
            </a:r>
            <a:r>
              <a:rPr lang="en-GB" sz="9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når du laver et nyt slide</a:t>
            </a:r>
          </a:p>
        </p:txBody>
      </p:sp>
      <p:grpSp>
        <p:nvGrpSpPr>
          <p:cNvPr id="27" name="Gruppe 7"/>
          <p:cNvGrpSpPr/>
          <p:nvPr userDrawn="1"/>
        </p:nvGrpSpPr>
        <p:grpSpPr>
          <a:xfrm>
            <a:off x="-1945177" y="1548000"/>
            <a:ext cx="1890986" cy="2701606"/>
            <a:chOff x="-1945177" y="1916113"/>
            <a:chExt cx="1890986" cy="2701606"/>
          </a:xfrm>
        </p:grpSpPr>
        <p:sp>
          <p:nvSpPr>
            <p:cNvPr id="28" name="TextBox 5"/>
            <p:cNvSpPr txBox="1">
              <a:spLocks noChangeArrowheads="1"/>
            </p:cNvSpPr>
            <p:nvPr userDrawn="1"/>
          </p:nvSpPr>
          <p:spPr bwMode="auto">
            <a:xfrm>
              <a:off x="-1945177" y="1916113"/>
              <a:ext cx="1838378" cy="2272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600"/>
                </a:spcAft>
                <a:defRPr/>
              </a:pPr>
              <a:r>
                <a:rPr 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 med kant</a:t>
              </a:r>
            </a:p>
            <a:p>
              <a:pPr algn="r" eaLnBrk="1" hangingPunct="1">
                <a:spcAft>
                  <a:spcPts val="300"/>
                </a:spcAft>
                <a:defRPr/>
              </a:pPr>
              <a:endParaRPr lang="da-DK" sz="900" b="1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r" eaLnBrk="1" hangingPunct="1">
                <a:spcAft>
                  <a:spcPts val="300"/>
                </a:spcAft>
                <a:defRPr/>
              </a:pPr>
              <a:r>
                <a:rPr 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</a:t>
              </a:r>
              <a:r>
                <a:rPr 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på det lille billede-indsættelsesikon i midten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det ønskede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</a:t>
              </a:r>
              <a:r>
                <a:rPr 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</a:t>
              </a:r>
              <a:r>
                <a:rPr 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Beskær </a:t>
              </a:r>
              <a:r>
                <a:rPr 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 at ændre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4. </a:t>
              </a:r>
              <a:r>
                <a:rPr lang="da-DK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-knappen nede, mens der trækkes i billedets hjørner</a:t>
              </a:r>
            </a:p>
          </p:txBody>
        </p:sp>
        <p:grpSp>
          <p:nvGrpSpPr>
            <p:cNvPr id="29" name="Gruppe 57"/>
            <p:cNvGrpSpPr>
              <a:grpSpLocks/>
            </p:cNvGrpSpPr>
            <p:nvPr/>
          </p:nvGrpSpPr>
          <p:grpSpPr bwMode="auto">
            <a:xfrm>
              <a:off x="-454060" y="4240507"/>
              <a:ext cx="330033" cy="377212"/>
              <a:chOff x="1018031" y="5844572"/>
              <a:chExt cx="373412" cy="426756"/>
            </a:xfrm>
          </p:grpSpPr>
          <p:pic>
            <p:nvPicPr>
              <p:cNvPr id="31" name="Billede 5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844572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Rounded Rectangle 25"/>
              <p:cNvSpPr/>
              <p:nvPr/>
            </p:nvSpPr>
            <p:spPr bwMode="auto">
              <a:xfrm>
                <a:off x="1023497" y="5844572"/>
                <a:ext cx="210151" cy="17241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  <p:pic>
          <p:nvPicPr>
            <p:cNvPr id="30" name="Billede 5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7571" y="3420730"/>
              <a:ext cx="373380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6048000"/>
            <a:ext cx="689234" cy="417600"/>
          </a:xfrm>
          <a:prstGeom prst="rect">
            <a:avLst/>
          </a:prstGeom>
        </p:spPr>
      </p:pic>
      <p:pic>
        <p:nvPicPr>
          <p:cNvPr id="22" name="Billede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4167" y="900"/>
            <a:ext cx="1974734" cy="1485000"/>
          </a:xfrm>
          <a:prstGeom prst="rect">
            <a:avLst/>
          </a:prstGeom>
          <a:ln w="317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1768249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/>
              <a:t>INDSÆT TITEL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INDSÆT EMNE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Overskrift i maksimalt to linjer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6" name="TextBox 7"/>
          <p:cNvSpPr txBox="1"/>
          <p:nvPr userDrawn="1"/>
        </p:nvSpPr>
        <p:spPr>
          <a:xfrm>
            <a:off x="-2059426" y="5825864"/>
            <a:ext cx="1952625" cy="10977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på slide i venstre side 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menuen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du vælge layout </a:t>
            </a:r>
            <a:b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under knappen </a:t>
            </a:r>
            <a:r>
              <a:rPr lang="en-GB" sz="9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når du laver et nyt slide</a:t>
            </a:r>
          </a:p>
        </p:txBody>
      </p:sp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-1945177" y="1548000"/>
            <a:ext cx="18383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945256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Overskrift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"/>
          <p:cNvSpPr>
            <a:spLocks/>
          </p:cNvSpPr>
          <p:nvPr userDrawn="1"/>
        </p:nvSpPr>
        <p:spPr bwMode="auto">
          <a:xfrm>
            <a:off x="1588" y="0"/>
            <a:ext cx="9144000" cy="6859588"/>
          </a:xfrm>
          <a:custGeom>
            <a:avLst/>
            <a:gdLst>
              <a:gd name="T0" fmla="*/ 5760 w 5760"/>
              <a:gd name="T1" fmla="*/ 500 h 4321"/>
              <a:gd name="T2" fmla="*/ 5760 w 5760"/>
              <a:gd name="T3" fmla="*/ 0 h 4321"/>
              <a:gd name="T4" fmla="*/ 0 w 5760"/>
              <a:gd name="T5" fmla="*/ 0 h 4321"/>
              <a:gd name="T6" fmla="*/ 0 w 5760"/>
              <a:gd name="T7" fmla="*/ 500 h 4321"/>
              <a:gd name="T8" fmla="*/ 0 w 5760"/>
              <a:gd name="T9" fmla="*/ 4321 h 4321"/>
              <a:gd name="T10" fmla="*/ 498 w 5760"/>
              <a:gd name="T11" fmla="*/ 4321 h 4321"/>
              <a:gd name="T12" fmla="*/ 498 w 5760"/>
              <a:gd name="T13" fmla="*/ 500 h 4321"/>
              <a:gd name="T14" fmla="*/ 5760 w 5760"/>
              <a:gd name="T15" fmla="*/ 500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60" h="4321">
                <a:moveTo>
                  <a:pt x="5760" y="500"/>
                </a:moveTo>
                <a:lnTo>
                  <a:pt x="5760" y="0"/>
                </a:lnTo>
                <a:lnTo>
                  <a:pt x="0" y="0"/>
                </a:lnTo>
                <a:lnTo>
                  <a:pt x="0" y="500"/>
                </a:lnTo>
                <a:lnTo>
                  <a:pt x="0" y="4321"/>
                </a:lnTo>
                <a:lnTo>
                  <a:pt x="498" y="4321"/>
                </a:lnTo>
                <a:lnTo>
                  <a:pt x="498" y="500"/>
                </a:lnTo>
                <a:lnTo>
                  <a:pt x="5760" y="500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  <a:endParaRPr lang="en-GB" dirty="0"/>
          </a:p>
        </p:txBody>
      </p:sp>
      <p:sp>
        <p:nvSpPr>
          <p:cNvPr id="9" name="Pladsholder til sidefod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INDSÆT EMNE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Overskrift i maksimalt to linjer</a:t>
            </a:r>
            <a:endParaRPr lang="en-GB" dirty="0"/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2" name="TextBox 7"/>
          <p:cNvSpPr txBox="1"/>
          <p:nvPr userDrawn="1"/>
        </p:nvSpPr>
        <p:spPr>
          <a:xfrm>
            <a:off x="-2059426" y="5825864"/>
            <a:ext cx="1952625" cy="10977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på slide i venstre side 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menuen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du vælge layout </a:t>
            </a:r>
            <a:b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under knappen </a:t>
            </a:r>
            <a:r>
              <a:rPr lang="en-GB" sz="9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når du laver et nyt slide</a:t>
            </a:r>
          </a:p>
        </p:txBody>
      </p:sp>
      <p:sp>
        <p:nvSpPr>
          <p:cNvPr id="13" name="TextBox 5"/>
          <p:cNvSpPr txBox="1">
            <a:spLocks noChangeArrowheads="1"/>
          </p:cNvSpPr>
          <p:nvPr userDrawn="1"/>
        </p:nvSpPr>
        <p:spPr bwMode="auto">
          <a:xfrm>
            <a:off x="-1945177" y="1548000"/>
            <a:ext cx="18383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med kant</a:t>
            </a:r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6048000"/>
            <a:ext cx="689234" cy="4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64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6800" y="900"/>
            <a:ext cx="1980000" cy="1485000"/>
          </a:xfrm>
          <a:prstGeom prst="rect">
            <a:avLst/>
          </a:prstGeom>
          <a:ln w="3175">
            <a:solidFill>
              <a:schemeClr val="accent4"/>
            </a:solidFill>
          </a:ln>
        </p:spPr>
      </p:pic>
      <p:sp>
        <p:nvSpPr>
          <p:cNvPr id="10" name="Shape"/>
          <p:cNvSpPr>
            <a:spLocks/>
          </p:cNvSpPr>
          <p:nvPr userDrawn="1"/>
        </p:nvSpPr>
        <p:spPr bwMode="auto">
          <a:xfrm>
            <a:off x="1588" y="0"/>
            <a:ext cx="9144000" cy="6859588"/>
          </a:xfrm>
          <a:custGeom>
            <a:avLst/>
            <a:gdLst>
              <a:gd name="T0" fmla="*/ 5760 w 5760"/>
              <a:gd name="T1" fmla="*/ 500 h 4321"/>
              <a:gd name="T2" fmla="*/ 5760 w 5760"/>
              <a:gd name="T3" fmla="*/ 0 h 4321"/>
              <a:gd name="T4" fmla="*/ 0 w 5760"/>
              <a:gd name="T5" fmla="*/ 0 h 4321"/>
              <a:gd name="T6" fmla="*/ 0 w 5760"/>
              <a:gd name="T7" fmla="*/ 500 h 4321"/>
              <a:gd name="T8" fmla="*/ 0 w 5760"/>
              <a:gd name="T9" fmla="*/ 4321 h 4321"/>
              <a:gd name="T10" fmla="*/ 498 w 5760"/>
              <a:gd name="T11" fmla="*/ 4321 h 4321"/>
              <a:gd name="T12" fmla="*/ 498 w 5760"/>
              <a:gd name="T13" fmla="*/ 500 h 4321"/>
              <a:gd name="T14" fmla="*/ 5760 w 5760"/>
              <a:gd name="T15" fmla="*/ 500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60" h="4321">
                <a:moveTo>
                  <a:pt x="5760" y="500"/>
                </a:moveTo>
                <a:lnTo>
                  <a:pt x="5760" y="0"/>
                </a:lnTo>
                <a:lnTo>
                  <a:pt x="0" y="0"/>
                </a:lnTo>
                <a:lnTo>
                  <a:pt x="0" y="500"/>
                </a:lnTo>
                <a:lnTo>
                  <a:pt x="0" y="4321"/>
                </a:lnTo>
                <a:lnTo>
                  <a:pt x="498" y="4321"/>
                </a:lnTo>
                <a:lnTo>
                  <a:pt x="498" y="500"/>
                </a:lnTo>
                <a:lnTo>
                  <a:pt x="5760" y="500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  <a:endParaRPr lang="en-GB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INDSÆT EMNE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584324" y="2973600"/>
            <a:ext cx="6768000" cy="1411200"/>
          </a:xfrm>
        </p:spPr>
        <p:txBody>
          <a:bodyPr anchor="b"/>
          <a:lstStyle>
            <a:lvl1pPr algn="l">
              <a:lnSpc>
                <a:spcPct val="80000"/>
              </a:lnSpc>
              <a:defRPr sz="5000" b="0" cap="all" spc="-100" baseline="0">
                <a:latin typeface="Arial Black" panose="020B0A04020102020204" pitchFamily="34" charset="0"/>
              </a:defRPr>
            </a:lvl1pPr>
          </a:lstStyle>
          <a:p>
            <a:r>
              <a:rPr lang="da-DK" noProof="0" dirty="0"/>
              <a:t>Overskrift I to linjer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84000" y="4383656"/>
            <a:ext cx="6768000" cy="648000"/>
          </a:xfrm>
        </p:spPr>
        <p:txBody>
          <a:bodyPr/>
          <a:lstStyle>
            <a:lvl1pPr marL="0" indent="0" algn="l">
              <a:buNone/>
              <a:defRPr sz="1600" b="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noProof="0" dirty="0"/>
              <a:t>Klik, og tilføj sted og dato</a:t>
            </a: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1" name="TextBox 7"/>
          <p:cNvSpPr txBox="1"/>
          <p:nvPr userDrawn="1"/>
        </p:nvSpPr>
        <p:spPr>
          <a:xfrm>
            <a:off x="-2059426" y="5825864"/>
            <a:ext cx="1952625" cy="10977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på slide i venstre side 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menuen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du vælge layout </a:t>
            </a:r>
            <a:b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under knappen </a:t>
            </a:r>
            <a:r>
              <a:rPr lang="en-GB" sz="9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når du laver et nyt slide</a:t>
            </a:r>
          </a:p>
        </p:txBody>
      </p:sp>
      <p:sp>
        <p:nvSpPr>
          <p:cNvPr id="22" name="Text Box 48"/>
          <p:cNvSpPr txBox="1">
            <a:spLocks noChangeArrowheads="1"/>
          </p:cNvSpPr>
          <p:nvPr userDrawn="1"/>
        </p:nvSpPr>
        <p:spPr bwMode="auto">
          <a:xfrm>
            <a:off x="-2059425" y="1548000"/>
            <a:ext cx="1952625" cy="146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Titeldias med kant</a:t>
            </a:r>
          </a:p>
          <a:p>
            <a:pPr algn="r" eaLnBrk="1" hangingPunct="1">
              <a:spcAft>
                <a:spcPts val="300"/>
              </a:spcAft>
              <a:defRPr/>
            </a:pPr>
            <a:r>
              <a:rPr lang="da-DK" sz="9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Indsæt TITEL og EMNE</a:t>
            </a: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altLang="da-DK" sz="9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1. </a:t>
            </a:r>
            <a:r>
              <a:rPr lang="da-DK" altLang="da-DK" sz="900" b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Klik</a:t>
            </a:r>
            <a:r>
              <a:rPr lang="da-DK" altLang="da-DK" sz="900" b="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på</a:t>
            </a:r>
            <a:r>
              <a:rPr lang="da-DK" altLang="da-DK" sz="9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fanen </a:t>
            </a:r>
            <a:r>
              <a:rPr lang="da-DK" altLang="da-DK" sz="9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INDSÆT </a:t>
            </a:r>
            <a:r>
              <a:rPr lang="da-DK" altLang="da-DK" sz="9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i topmenuen </a:t>
            </a: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altLang="da-DK" sz="9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2.</a:t>
            </a:r>
            <a:r>
              <a:rPr lang="da-DK" altLang="da-DK" sz="9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Klik på </a:t>
            </a:r>
            <a:r>
              <a:rPr lang="da-DK" altLang="da-DK" sz="9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Sidehoved og Sidefod</a:t>
            </a:r>
            <a:endParaRPr lang="da-DK" altLang="da-DK" sz="9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9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3.</a:t>
            </a:r>
            <a:r>
              <a:rPr lang="da-DK" sz="9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Dobbeltklik i feltet</a:t>
            </a:r>
            <a:r>
              <a:rPr lang="da-DK" sz="9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med</a:t>
            </a:r>
            <a:r>
              <a:rPr lang="da-DK" sz="9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a-DK" sz="9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INDSÆT TITEL </a:t>
            </a:r>
            <a:r>
              <a:rPr lang="da-DK" sz="900" b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og indsæt din </a:t>
            </a:r>
            <a:r>
              <a:rPr lang="da-DK" sz="9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TITEL-tekst</a:t>
            </a:r>
            <a:endParaRPr lang="da-DK" sz="900" b="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9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4. </a:t>
            </a:r>
            <a:r>
              <a:rPr lang="da-DK" sz="900" b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Dobbeltklik i feltet med </a:t>
            </a:r>
            <a:r>
              <a:rPr lang="da-DK" sz="900" b="1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INDSÆT EMNE</a:t>
            </a:r>
            <a:r>
              <a:rPr lang="da-DK" sz="9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og indsæt din EMNE-tekst</a:t>
            </a:r>
            <a:endParaRPr lang="da-DK" sz="900" b="1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9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5. </a:t>
            </a:r>
            <a:r>
              <a:rPr lang="da-DK" sz="9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Vælg </a:t>
            </a:r>
            <a:r>
              <a:rPr lang="da-DK" sz="9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Anvend på alle</a:t>
            </a:r>
          </a:p>
        </p:txBody>
      </p:sp>
      <p:pic>
        <p:nvPicPr>
          <p:cNvPr id="16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6048000"/>
            <a:ext cx="689234" cy="4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38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/>
              <a:t>INDSÆT TITEL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INDSÆT EMNE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5" name="TextBox 5"/>
          <p:cNvSpPr txBox="1">
            <a:spLocks noChangeArrowheads="1"/>
          </p:cNvSpPr>
          <p:nvPr userDrawn="1"/>
        </p:nvSpPr>
        <p:spPr bwMode="auto">
          <a:xfrm>
            <a:off x="-1945177" y="1548000"/>
            <a:ext cx="18383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Tomt</a:t>
            </a:r>
          </a:p>
        </p:txBody>
      </p:sp>
      <p:sp>
        <p:nvSpPr>
          <p:cNvPr id="6" name="TextBox 7"/>
          <p:cNvSpPr txBox="1"/>
          <p:nvPr userDrawn="1"/>
        </p:nvSpPr>
        <p:spPr>
          <a:xfrm>
            <a:off x="-2059426" y="5825864"/>
            <a:ext cx="1952625" cy="10977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på slide i venstre side 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menuen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du vælge layout </a:t>
            </a:r>
            <a:b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under knappen </a:t>
            </a:r>
            <a:r>
              <a:rPr lang="en-GB" sz="9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når du laver et nyt slide</a:t>
            </a:r>
          </a:p>
        </p:txBody>
      </p:sp>
    </p:spTree>
    <p:extLst>
      <p:ext uri="{BB962C8B-B14F-4D97-AF65-F5344CB8AC3E}">
        <p14:creationId xmlns:p14="http://schemas.microsoft.com/office/powerpoint/2010/main" val="1198522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"/>
          <p:cNvSpPr>
            <a:spLocks/>
          </p:cNvSpPr>
          <p:nvPr userDrawn="1"/>
        </p:nvSpPr>
        <p:spPr bwMode="auto">
          <a:xfrm>
            <a:off x="1588" y="0"/>
            <a:ext cx="9144000" cy="6859588"/>
          </a:xfrm>
          <a:custGeom>
            <a:avLst/>
            <a:gdLst>
              <a:gd name="T0" fmla="*/ 5760 w 5760"/>
              <a:gd name="T1" fmla="*/ 500 h 4321"/>
              <a:gd name="T2" fmla="*/ 5760 w 5760"/>
              <a:gd name="T3" fmla="*/ 0 h 4321"/>
              <a:gd name="T4" fmla="*/ 0 w 5760"/>
              <a:gd name="T5" fmla="*/ 0 h 4321"/>
              <a:gd name="T6" fmla="*/ 0 w 5760"/>
              <a:gd name="T7" fmla="*/ 500 h 4321"/>
              <a:gd name="T8" fmla="*/ 0 w 5760"/>
              <a:gd name="T9" fmla="*/ 4321 h 4321"/>
              <a:gd name="T10" fmla="*/ 498 w 5760"/>
              <a:gd name="T11" fmla="*/ 4321 h 4321"/>
              <a:gd name="T12" fmla="*/ 498 w 5760"/>
              <a:gd name="T13" fmla="*/ 500 h 4321"/>
              <a:gd name="T14" fmla="*/ 5760 w 5760"/>
              <a:gd name="T15" fmla="*/ 500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60" h="4321">
                <a:moveTo>
                  <a:pt x="5760" y="500"/>
                </a:moveTo>
                <a:lnTo>
                  <a:pt x="5760" y="0"/>
                </a:lnTo>
                <a:lnTo>
                  <a:pt x="0" y="0"/>
                </a:lnTo>
                <a:lnTo>
                  <a:pt x="0" y="500"/>
                </a:lnTo>
                <a:lnTo>
                  <a:pt x="0" y="4321"/>
                </a:lnTo>
                <a:lnTo>
                  <a:pt x="498" y="4321"/>
                </a:lnTo>
                <a:lnTo>
                  <a:pt x="498" y="500"/>
                </a:lnTo>
                <a:lnTo>
                  <a:pt x="5760" y="500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  <a:endParaRPr lang="en-GB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INDSÆT EMNE</a:t>
            </a:r>
            <a:endParaRPr lang="en-GB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" name="TextBox 5"/>
          <p:cNvSpPr txBox="1">
            <a:spLocks noChangeArrowheads="1"/>
          </p:cNvSpPr>
          <p:nvPr userDrawn="1"/>
        </p:nvSpPr>
        <p:spPr bwMode="auto">
          <a:xfrm>
            <a:off x="-1945177" y="1548000"/>
            <a:ext cx="18383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Tomt med kant</a:t>
            </a:r>
          </a:p>
        </p:txBody>
      </p:sp>
      <p:sp>
        <p:nvSpPr>
          <p:cNvPr id="12" name="TextBox 7"/>
          <p:cNvSpPr txBox="1"/>
          <p:nvPr userDrawn="1"/>
        </p:nvSpPr>
        <p:spPr>
          <a:xfrm>
            <a:off x="-2059426" y="5825864"/>
            <a:ext cx="1952625" cy="10977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på slide i venstre side 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menuen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du vælge layout </a:t>
            </a:r>
            <a:b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under knappen </a:t>
            </a:r>
            <a:r>
              <a:rPr lang="en-GB" sz="9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når du laver et nyt slide</a:t>
            </a:r>
          </a:p>
        </p:txBody>
      </p:sp>
      <p:pic>
        <p:nvPicPr>
          <p:cNvPr id="13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6048000"/>
            <a:ext cx="689234" cy="4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51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"/>
          <p:cNvSpPr>
            <a:spLocks/>
          </p:cNvSpPr>
          <p:nvPr userDrawn="1"/>
        </p:nvSpPr>
        <p:spPr bwMode="auto">
          <a:xfrm>
            <a:off x="1588" y="0"/>
            <a:ext cx="9144000" cy="6859588"/>
          </a:xfrm>
          <a:custGeom>
            <a:avLst/>
            <a:gdLst>
              <a:gd name="T0" fmla="*/ 5760 w 5760"/>
              <a:gd name="T1" fmla="*/ 500 h 4321"/>
              <a:gd name="T2" fmla="*/ 5760 w 5760"/>
              <a:gd name="T3" fmla="*/ 0 h 4321"/>
              <a:gd name="T4" fmla="*/ 0 w 5760"/>
              <a:gd name="T5" fmla="*/ 0 h 4321"/>
              <a:gd name="T6" fmla="*/ 0 w 5760"/>
              <a:gd name="T7" fmla="*/ 500 h 4321"/>
              <a:gd name="T8" fmla="*/ 0 w 5760"/>
              <a:gd name="T9" fmla="*/ 4321 h 4321"/>
              <a:gd name="T10" fmla="*/ 498 w 5760"/>
              <a:gd name="T11" fmla="*/ 4321 h 4321"/>
              <a:gd name="T12" fmla="*/ 498 w 5760"/>
              <a:gd name="T13" fmla="*/ 500 h 4321"/>
              <a:gd name="T14" fmla="*/ 5760 w 5760"/>
              <a:gd name="T15" fmla="*/ 500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60" h="4321">
                <a:moveTo>
                  <a:pt x="5760" y="500"/>
                </a:moveTo>
                <a:lnTo>
                  <a:pt x="5760" y="0"/>
                </a:lnTo>
                <a:lnTo>
                  <a:pt x="0" y="0"/>
                </a:lnTo>
                <a:lnTo>
                  <a:pt x="0" y="500"/>
                </a:lnTo>
                <a:lnTo>
                  <a:pt x="0" y="4321"/>
                </a:lnTo>
                <a:lnTo>
                  <a:pt x="498" y="4321"/>
                </a:lnTo>
                <a:lnTo>
                  <a:pt x="498" y="500"/>
                </a:lnTo>
                <a:lnTo>
                  <a:pt x="5760" y="500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788400" y="792000"/>
            <a:ext cx="8355600" cy="6066000"/>
          </a:xfrm>
          <a:solidFill>
            <a:srgbClr val="9B9B9B"/>
          </a:solidFill>
        </p:spPr>
        <p:txBody>
          <a:bodyPr tIns="252000"/>
          <a:lstStyle>
            <a:lvl1pPr algn="ctr">
              <a:defRPr b="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her og indsæt baggrundsbillede via fanen INDSÆT / Billeder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  <a:endParaRPr lang="en-GB" dirty="0"/>
          </a:p>
        </p:txBody>
      </p:sp>
      <p:sp>
        <p:nvSpPr>
          <p:cNvPr id="9" name="Pladsholder til sidefod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EMNE</a:t>
            </a:r>
            <a:endParaRPr lang="en-GB" dirty="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1584324" y="2973600"/>
            <a:ext cx="6768000" cy="1411200"/>
          </a:xfrm>
        </p:spPr>
        <p:txBody>
          <a:bodyPr anchor="b"/>
          <a:lstStyle>
            <a:lvl1pPr algn="l">
              <a:lnSpc>
                <a:spcPct val="80000"/>
              </a:lnSpc>
              <a:defRPr sz="5000" b="0" cap="all" spc="-1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noProof="0" dirty="0"/>
              <a:t>Overskrift I to linjer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84000" y="4383656"/>
            <a:ext cx="6768000" cy="648000"/>
          </a:xfrm>
        </p:spPr>
        <p:txBody>
          <a:bodyPr/>
          <a:lstStyle>
            <a:lvl1pPr marL="0" indent="0" algn="l">
              <a:buNone/>
              <a:defRPr sz="1600" b="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noProof="0" dirty="0"/>
              <a:t>Klik, og tilføj sted og dato</a:t>
            </a:r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94034" y="6048000"/>
            <a:ext cx="691200" cy="417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7"/>
          </p:nvPr>
        </p:nvSpPr>
        <p:spPr>
          <a:xfrm>
            <a:off x="7849354" y="7211382"/>
            <a:ext cx="502484" cy="438620"/>
          </a:xfrm>
        </p:spPr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7" name="TextBox 7"/>
          <p:cNvSpPr txBox="1"/>
          <p:nvPr userDrawn="1"/>
        </p:nvSpPr>
        <p:spPr>
          <a:xfrm>
            <a:off x="-2059426" y="5825864"/>
            <a:ext cx="1952625" cy="10977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på slide i venstre side 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menuen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du vælge layout </a:t>
            </a:r>
            <a:b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under knappen </a:t>
            </a:r>
            <a:r>
              <a:rPr lang="en-GB" sz="9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når du laver et nyt slide</a:t>
            </a:r>
          </a:p>
        </p:txBody>
      </p:sp>
      <p:grpSp>
        <p:nvGrpSpPr>
          <p:cNvPr id="2" name="Gruppe 1"/>
          <p:cNvGrpSpPr/>
          <p:nvPr userDrawn="1"/>
        </p:nvGrpSpPr>
        <p:grpSpPr>
          <a:xfrm>
            <a:off x="-2086134" y="1548000"/>
            <a:ext cx="1970862" cy="4152419"/>
            <a:chOff x="-1804307" y="1916113"/>
            <a:chExt cx="1697507" cy="4152419"/>
          </a:xfrm>
        </p:grpSpPr>
        <p:sp>
          <p:nvSpPr>
            <p:cNvPr id="11" name="TextBox 5"/>
            <p:cNvSpPr txBox="1">
              <a:spLocks noChangeArrowheads="1"/>
            </p:cNvSpPr>
            <p:nvPr userDrawn="1"/>
          </p:nvSpPr>
          <p:spPr bwMode="auto">
            <a:xfrm>
              <a:off x="-1804307" y="1916113"/>
              <a:ext cx="1697507" cy="4152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600"/>
                </a:spcAft>
                <a:defRPr/>
              </a:pPr>
              <a:r>
                <a:rPr 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Titeldias med billede</a:t>
              </a:r>
            </a:p>
            <a:p>
              <a:pPr algn="r" eaLnBrk="1" hangingPunct="1">
                <a:spcAft>
                  <a:spcPts val="300"/>
                </a:spcAft>
                <a:defRPr/>
              </a:pPr>
              <a:r>
                <a:rPr 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TITEL og EMNE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 </a:t>
              </a:r>
              <a:r>
                <a:rPr lang="da-DK" altLang="da-DK" sz="9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</a:t>
              </a:r>
              <a:r>
                <a:rPr lang="da-DK" altLang="da-DK" sz="900" b="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på</a:t>
              </a:r>
              <a:r>
                <a:rPr lang="da-DK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fanen </a:t>
              </a:r>
              <a:r>
                <a:rPr lang="da-DK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</a:t>
              </a:r>
              <a:r>
                <a:rPr lang="da-DK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topmenuen 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</a:t>
              </a:r>
              <a:r>
                <a:rPr lang="da-DK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på </a:t>
              </a:r>
              <a:r>
                <a:rPr lang="da-DK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Sidehoved og Sidefod</a:t>
              </a:r>
              <a:endParaRPr lang="da-DK" altLang="da-DK" sz="900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</a:t>
              </a:r>
              <a:r>
                <a:rPr 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Dobbeltklik i feltet</a:t>
              </a:r>
              <a:r>
                <a:rPr lang="da-DK" sz="90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med</a:t>
              </a:r>
              <a:r>
                <a:rPr 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TITEL </a:t>
              </a:r>
              <a:r>
                <a:rPr lang="da-DK" sz="9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og indsæt din </a:t>
              </a:r>
              <a:r>
                <a:rPr 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TITEL-tekst</a:t>
              </a:r>
              <a:endParaRPr lang="da-DK" sz="900" b="0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4. </a:t>
              </a:r>
              <a:r>
                <a:rPr lang="da-DK" sz="9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Dobbeltklik i feltet med </a:t>
              </a:r>
              <a:r>
                <a:rPr lang="da-DK" sz="900" b="1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EMNE</a:t>
              </a:r>
              <a:r>
                <a:rPr lang="da-DK" sz="90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og indsæt din EMNE-tekst</a:t>
              </a:r>
              <a:endParaRPr lang="da-DK" sz="900" b="1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5. </a:t>
              </a:r>
              <a:r>
                <a:rPr 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Vælg </a:t>
              </a:r>
              <a:r>
                <a:rPr 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Anvend på alle</a:t>
              </a:r>
            </a:p>
            <a:p>
              <a:pPr algn="r" eaLnBrk="1" hangingPunct="1">
                <a:spcAft>
                  <a:spcPts val="300"/>
                </a:spcAft>
                <a:defRPr/>
              </a:pPr>
              <a:endParaRPr lang="da-DK" sz="900" b="1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r" eaLnBrk="1" hangingPunct="1">
                <a:spcAft>
                  <a:spcPts val="300"/>
                </a:spcAft>
                <a:defRPr/>
              </a:pPr>
              <a:r>
                <a:rPr 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baggrundsbillede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</a:t>
              </a:r>
              <a:r>
                <a:rPr 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på den grå baggrund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da-DK" sz="9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på fanen </a:t>
              </a:r>
              <a:r>
                <a:rPr 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</a:t>
              </a:r>
              <a:r>
                <a:rPr lang="da-DK" sz="9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og klik på knappen Billeder 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</a:t>
              </a:r>
              <a:r>
                <a:rPr lang="da-DK" sz="9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Find ønsket</a:t>
              </a:r>
              <a:r>
                <a:rPr lang="da-DK" sz="900" b="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billede og klik </a:t>
              </a:r>
              <a:r>
                <a:rPr lang="da-DK" sz="900" b="1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4.</a:t>
              </a:r>
              <a:r>
                <a:rPr 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</a:t>
              </a:r>
              <a:r>
                <a:rPr 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Beskær </a:t>
              </a:r>
              <a:r>
                <a:rPr 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 at ændre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5. </a:t>
              </a:r>
              <a:r>
                <a:rPr lang="da-DK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-knappen nede, mens der trækkes i billedets hjørner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endParaRPr lang="da-DK" sz="900" b="1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6.</a:t>
              </a:r>
              <a:r>
                <a:rPr 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Forsvinder din tekst,</a:t>
              </a:r>
              <a:r>
                <a:rPr lang="da-DK" sz="90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højreklik på billedet og vælg </a:t>
              </a:r>
              <a:r>
                <a:rPr 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Placer bagest, </a:t>
              </a:r>
              <a:r>
                <a:rPr lang="da-DK" sz="9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eller højreklik og vælg </a:t>
              </a:r>
              <a:r>
                <a:rPr 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Nulstil slide</a:t>
              </a:r>
            </a:p>
          </p:txBody>
        </p:sp>
        <p:grpSp>
          <p:nvGrpSpPr>
            <p:cNvPr id="19" name="Gruppe 57"/>
            <p:cNvGrpSpPr>
              <a:grpSpLocks/>
            </p:cNvGrpSpPr>
            <p:nvPr/>
          </p:nvGrpSpPr>
          <p:grpSpPr bwMode="auto">
            <a:xfrm>
              <a:off x="-436833" y="5134576"/>
              <a:ext cx="330033" cy="378691"/>
              <a:chOff x="1037522" y="6856067"/>
              <a:chExt cx="373412" cy="428429"/>
            </a:xfrm>
          </p:grpSpPr>
          <p:pic>
            <p:nvPicPr>
              <p:cNvPr id="20" name="Billede 5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7522" y="6857740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Rounded Rectangle 25"/>
              <p:cNvSpPr/>
              <p:nvPr/>
            </p:nvSpPr>
            <p:spPr bwMode="auto">
              <a:xfrm>
                <a:off x="1042988" y="6856067"/>
                <a:ext cx="210151" cy="17241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  <p:pic>
          <p:nvPicPr>
            <p:cNvPr id="22" name="Billede 5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4850" y="4342854"/>
              <a:ext cx="373380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6800" y="900"/>
            <a:ext cx="1980000" cy="1485000"/>
          </a:xfrm>
          <a:prstGeom prst="rect">
            <a:avLst/>
          </a:prstGeom>
          <a:ln w="317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761080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87997" y="0"/>
            <a:ext cx="1984113" cy="1485900"/>
          </a:xfrm>
          <a:prstGeom prst="rect">
            <a:avLst/>
          </a:prstGeom>
          <a:ln w="6350">
            <a:solidFill>
              <a:schemeClr val="accent1"/>
            </a:solidFill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F3B7A"/>
                </a:solidFill>
              </a:defRPr>
            </a:lvl1pPr>
          </a:lstStyle>
          <a:p>
            <a:r>
              <a:rPr lang="da-DK"/>
              <a:t>INDSÆT TITEL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F3B7A"/>
                </a:solidFill>
              </a:defRPr>
            </a:lvl1pPr>
          </a:lstStyle>
          <a:p>
            <a:r>
              <a:rPr lang="da-DK"/>
              <a:t>INDSÆT EMNE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Indsæt agenda overskrift</a:t>
            </a:r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1584325" y="1916113"/>
            <a:ext cx="6767512" cy="3753887"/>
          </a:xfrm>
        </p:spPr>
        <p:txBody>
          <a:bodyPr/>
          <a:lstStyle>
            <a:lvl1pPr marL="180000" indent="-180000">
              <a:buFont typeface="Arial" panose="020B0604020202020204" pitchFamily="34" charset="0"/>
              <a:buChar char="›"/>
              <a:defRPr b="0"/>
            </a:lvl1pPr>
            <a:lvl2pPr marL="360000" indent="-180000">
              <a:buFont typeface="Arial" panose="020B0604020202020204" pitchFamily="34" charset="0"/>
              <a:buChar char="›"/>
              <a:defRPr sz="1400"/>
            </a:lvl2pPr>
            <a:lvl3pPr marL="360000" indent="-180000">
              <a:buFont typeface="Arial" panose="020B0604020202020204" pitchFamily="34" charset="0"/>
              <a:buChar char="›"/>
              <a:defRPr sz="1400"/>
            </a:lvl3pPr>
            <a:lvl4pPr marL="360000" indent="-180000">
              <a:buFont typeface="Arial" panose="020B0604020202020204" pitchFamily="34" charset="0"/>
              <a:buChar char="›"/>
              <a:defRPr sz="1400"/>
            </a:lvl4pPr>
            <a:lvl5pPr marL="360000" indent="-180000">
              <a:buFont typeface="Arial" panose="020B0604020202020204" pitchFamily="34" charset="0"/>
              <a:buChar char="›"/>
              <a:defRPr sz="1400"/>
            </a:lvl5pPr>
          </a:lstStyle>
          <a:p>
            <a:pPr lvl="0"/>
            <a:r>
              <a:rPr lang="da-DK" dirty="0"/>
              <a:t>Indsæt agendapunkt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‹nr.›</a:t>
            </a:fld>
            <a:endParaRPr lang="en-GB" dirty="0"/>
          </a:p>
        </p:txBody>
      </p:sp>
      <p:grpSp>
        <p:nvGrpSpPr>
          <p:cNvPr id="7" name="Gruppe 6"/>
          <p:cNvGrpSpPr/>
          <p:nvPr userDrawn="1"/>
        </p:nvGrpSpPr>
        <p:grpSpPr>
          <a:xfrm>
            <a:off x="-2087997" y="1548000"/>
            <a:ext cx="1975295" cy="2227679"/>
            <a:chOff x="-2087997" y="2179188"/>
            <a:chExt cx="1975295" cy="2227679"/>
          </a:xfrm>
        </p:grpSpPr>
        <p:sp>
          <p:nvSpPr>
            <p:cNvPr id="20" name="AutoShape 4"/>
            <p:cNvSpPr>
              <a:spLocks/>
            </p:cNvSpPr>
            <p:nvPr userDrawn="1"/>
          </p:nvSpPr>
          <p:spPr bwMode="gray">
            <a:xfrm>
              <a:off x="-2087997" y="2179188"/>
              <a:ext cx="1975295" cy="1792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nb-NO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Agenda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1-2</a:t>
              </a:r>
              <a:r>
                <a:rPr lang="nb-NO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9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90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</a:t>
              </a:r>
              <a:br>
                <a:rPr lang="nb-NO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få niveau 2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9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9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9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9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</a:t>
              </a:r>
              <a:br>
                <a:rPr lang="da-DK" altLang="da-DK" sz="9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a-DK" altLang="da-DK" sz="9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komme tilbage</a:t>
              </a:r>
              <a:endParaRPr lang="nb-NO" altLang="da-DK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tekst-typografierne</a:t>
              </a:r>
              <a:endParaRPr lang="nb-NO" altLang="da-DK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3" name="Gruppe 3"/>
            <p:cNvGrpSpPr>
              <a:grpSpLocks/>
            </p:cNvGrpSpPr>
            <p:nvPr userDrawn="1"/>
          </p:nvGrpSpPr>
          <p:grpSpPr bwMode="auto">
            <a:xfrm>
              <a:off x="-559507" y="3990377"/>
              <a:ext cx="419100" cy="196850"/>
              <a:chOff x="2516188" y="2474764"/>
              <a:chExt cx="417988" cy="196850"/>
            </a:xfrm>
          </p:grpSpPr>
          <p:pic>
            <p:nvPicPr>
              <p:cNvPr id="24" name="Billed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6188" y="2474764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ounded Rectangle 12"/>
              <p:cNvSpPr/>
              <p:nvPr/>
            </p:nvSpPr>
            <p:spPr bwMode="auto">
              <a:xfrm>
                <a:off x="2737848" y="248587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26" name="Gruppe 2"/>
            <p:cNvGrpSpPr>
              <a:grpSpLocks/>
            </p:cNvGrpSpPr>
            <p:nvPr userDrawn="1"/>
          </p:nvGrpSpPr>
          <p:grpSpPr bwMode="auto">
            <a:xfrm>
              <a:off x="-552013" y="4210017"/>
              <a:ext cx="412750" cy="196850"/>
              <a:chOff x="2542276" y="3125639"/>
              <a:chExt cx="413649" cy="196850"/>
            </a:xfrm>
          </p:grpSpPr>
          <p:pic>
            <p:nvPicPr>
              <p:cNvPr id="27" name="Billed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1113" y="3125639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Rounded Rectangle 12"/>
              <p:cNvSpPr/>
              <p:nvPr/>
            </p:nvSpPr>
            <p:spPr bwMode="auto">
              <a:xfrm>
                <a:off x="2542276" y="3136752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  <p:sp>
        <p:nvSpPr>
          <p:cNvPr id="17" name="TextBox 7"/>
          <p:cNvSpPr txBox="1"/>
          <p:nvPr userDrawn="1"/>
        </p:nvSpPr>
        <p:spPr>
          <a:xfrm>
            <a:off x="-2059426" y="5825864"/>
            <a:ext cx="1952625" cy="10977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på slide i venstre side 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menuen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du vælge layout </a:t>
            </a:r>
            <a:b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under knappen </a:t>
            </a:r>
            <a:r>
              <a:rPr lang="en-GB" sz="9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når du laver et nyt slide</a:t>
            </a:r>
          </a:p>
        </p:txBody>
      </p:sp>
    </p:spTree>
    <p:extLst>
      <p:ext uri="{BB962C8B-B14F-4D97-AF65-F5344CB8AC3E}">
        <p14:creationId xmlns:p14="http://schemas.microsoft.com/office/powerpoint/2010/main" val="1516043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87997" y="-994"/>
            <a:ext cx="1985441" cy="1486894"/>
          </a:xfrm>
          <a:prstGeom prst="rect">
            <a:avLst/>
          </a:prstGeom>
        </p:spPr>
      </p:pic>
      <p:sp>
        <p:nvSpPr>
          <p:cNvPr id="18" name="Shape"/>
          <p:cNvSpPr>
            <a:spLocks/>
          </p:cNvSpPr>
          <p:nvPr userDrawn="1"/>
        </p:nvSpPr>
        <p:spPr bwMode="auto">
          <a:xfrm>
            <a:off x="1588" y="0"/>
            <a:ext cx="9144000" cy="6859588"/>
          </a:xfrm>
          <a:custGeom>
            <a:avLst/>
            <a:gdLst>
              <a:gd name="T0" fmla="*/ 5760 w 5760"/>
              <a:gd name="T1" fmla="*/ 500 h 4321"/>
              <a:gd name="T2" fmla="*/ 5760 w 5760"/>
              <a:gd name="T3" fmla="*/ 0 h 4321"/>
              <a:gd name="T4" fmla="*/ 0 w 5760"/>
              <a:gd name="T5" fmla="*/ 0 h 4321"/>
              <a:gd name="T6" fmla="*/ 0 w 5760"/>
              <a:gd name="T7" fmla="*/ 500 h 4321"/>
              <a:gd name="T8" fmla="*/ 0 w 5760"/>
              <a:gd name="T9" fmla="*/ 4321 h 4321"/>
              <a:gd name="T10" fmla="*/ 498 w 5760"/>
              <a:gd name="T11" fmla="*/ 4321 h 4321"/>
              <a:gd name="T12" fmla="*/ 498 w 5760"/>
              <a:gd name="T13" fmla="*/ 500 h 4321"/>
              <a:gd name="T14" fmla="*/ 5760 w 5760"/>
              <a:gd name="T15" fmla="*/ 500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60" h="4321">
                <a:moveTo>
                  <a:pt x="5760" y="500"/>
                </a:moveTo>
                <a:lnTo>
                  <a:pt x="5760" y="0"/>
                </a:lnTo>
                <a:lnTo>
                  <a:pt x="0" y="0"/>
                </a:lnTo>
                <a:lnTo>
                  <a:pt x="0" y="500"/>
                </a:lnTo>
                <a:lnTo>
                  <a:pt x="0" y="4321"/>
                </a:lnTo>
                <a:lnTo>
                  <a:pt x="498" y="4321"/>
                </a:lnTo>
                <a:lnTo>
                  <a:pt x="498" y="500"/>
                </a:lnTo>
                <a:lnTo>
                  <a:pt x="5760" y="500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INDSÆT EMNE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Indsæt overskrift</a:t>
            </a:r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1584325" y="1916113"/>
            <a:ext cx="6767512" cy="3753887"/>
          </a:xfrm>
        </p:spPr>
        <p:txBody>
          <a:bodyPr/>
          <a:lstStyle>
            <a:lvl1pPr marL="180000" indent="-180000">
              <a:buFont typeface="Arial" panose="020B0604020202020204" pitchFamily="34" charset="0"/>
              <a:buChar char="›"/>
              <a:defRPr b="0"/>
            </a:lvl1pPr>
            <a:lvl2pPr marL="360000" indent="-180000">
              <a:buFont typeface="Arial" panose="020B0604020202020204" pitchFamily="34" charset="0"/>
              <a:buChar char="›"/>
              <a:defRPr sz="1400"/>
            </a:lvl2pPr>
            <a:lvl3pPr marL="360000" indent="-180000">
              <a:buFont typeface="Arial" panose="020B0604020202020204" pitchFamily="34" charset="0"/>
              <a:buChar char="›"/>
              <a:defRPr sz="1400"/>
            </a:lvl3pPr>
            <a:lvl4pPr marL="360000" indent="-180000">
              <a:buFont typeface="Arial" panose="020B0604020202020204" pitchFamily="34" charset="0"/>
              <a:buChar char="›"/>
              <a:defRPr sz="1400"/>
            </a:lvl4pPr>
            <a:lvl5pPr marL="360000" indent="-180000">
              <a:buFont typeface="Arial" panose="020B0604020202020204" pitchFamily="34" charset="0"/>
              <a:buChar char="›"/>
              <a:defRPr sz="1400"/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7" name="TextBox 7"/>
          <p:cNvSpPr txBox="1"/>
          <p:nvPr userDrawn="1"/>
        </p:nvSpPr>
        <p:spPr>
          <a:xfrm>
            <a:off x="-2059426" y="5825864"/>
            <a:ext cx="1952625" cy="10977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på slide i venstre side 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menuen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du vælge layout </a:t>
            </a:r>
            <a:b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under knappen </a:t>
            </a:r>
            <a:r>
              <a:rPr lang="en-GB" sz="9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når du laver et nyt slide</a:t>
            </a:r>
          </a:p>
        </p:txBody>
      </p:sp>
      <p:grpSp>
        <p:nvGrpSpPr>
          <p:cNvPr id="21" name="Gruppe 20"/>
          <p:cNvGrpSpPr/>
          <p:nvPr userDrawn="1"/>
        </p:nvGrpSpPr>
        <p:grpSpPr>
          <a:xfrm>
            <a:off x="-2087997" y="1548000"/>
            <a:ext cx="1975295" cy="2227679"/>
            <a:chOff x="-2087997" y="2179188"/>
            <a:chExt cx="1975295" cy="2227679"/>
          </a:xfrm>
        </p:grpSpPr>
        <p:sp>
          <p:nvSpPr>
            <p:cNvPr id="22" name="AutoShape 4"/>
            <p:cNvSpPr>
              <a:spLocks/>
            </p:cNvSpPr>
            <p:nvPr userDrawn="1"/>
          </p:nvSpPr>
          <p:spPr bwMode="gray">
            <a:xfrm>
              <a:off x="-2087997" y="2179188"/>
              <a:ext cx="1975295" cy="1792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nb-NO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Agenda med kant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1-2</a:t>
              </a:r>
              <a:r>
                <a:rPr lang="nb-NO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9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90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</a:t>
              </a:r>
              <a:br>
                <a:rPr lang="nb-NO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få niveau 2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9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9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9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9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</a:t>
              </a:r>
              <a:br>
                <a:rPr lang="da-DK" altLang="da-DK" sz="9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a-DK" altLang="da-DK" sz="9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komme tilbage</a:t>
              </a:r>
              <a:endParaRPr lang="nb-NO" altLang="da-DK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tekst-typografierne</a:t>
              </a:r>
              <a:endParaRPr lang="nb-NO" altLang="da-DK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9" name="Gruppe 3"/>
            <p:cNvGrpSpPr>
              <a:grpSpLocks/>
            </p:cNvGrpSpPr>
            <p:nvPr userDrawn="1"/>
          </p:nvGrpSpPr>
          <p:grpSpPr bwMode="auto">
            <a:xfrm>
              <a:off x="-559507" y="3990377"/>
              <a:ext cx="419100" cy="196850"/>
              <a:chOff x="2516188" y="2474764"/>
              <a:chExt cx="417988" cy="196850"/>
            </a:xfrm>
          </p:grpSpPr>
          <p:pic>
            <p:nvPicPr>
              <p:cNvPr id="33" name="Billed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6188" y="2474764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Rounded Rectangle 12"/>
              <p:cNvSpPr/>
              <p:nvPr/>
            </p:nvSpPr>
            <p:spPr bwMode="auto">
              <a:xfrm>
                <a:off x="2737848" y="248587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30" name="Gruppe 2"/>
            <p:cNvGrpSpPr>
              <a:grpSpLocks/>
            </p:cNvGrpSpPr>
            <p:nvPr userDrawn="1"/>
          </p:nvGrpSpPr>
          <p:grpSpPr bwMode="auto">
            <a:xfrm>
              <a:off x="-552013" y="4210017"/>
              <a:ext cx="412750" cy="196850"/>
              <a:chOff x="2542276" y="3125639"/>
              <a:chExt cx="413649" cy="196850"/>
            </a:xfrm>
          </p:grpSpPr>
          <p:pic>
            <p:nvPicPr>
              <p:cNvPr id="31" name="Billed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1113" y="3125639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Rounded Rectangle 12"/>
              <p:cNvSpPr/>
              <p:nvPr/>
            </p:nvSpPr>
            <p:spPr bwMode="auto">
              <a:xfrm>
                <a:off x="2542276" y="3136752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  <p:pic>
        <p:nvPicPr>
          <p:cNvPr id="37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6048000"/>
            <a:ext cx="689234" cy="4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01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noProof="0" dirty="0"/>
              <a:t>INDSÆT TITEL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dirty="0"/>
              <a:t>INDSÆT EMNE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84325" y="2385751"/>
            <a:ext cx="6767514" cy="3281624"/>
          </a:xfrm>
        </p:spPr>
        <p:txBody>
          <a:bodyPr anchor="t" anchorCtr="0"/>
          <a:lstStyle>
            <a:lvl1pPr>
              <a:lnSpc>
                <a:spcPct val="80000"/>
              </a:lnSpc>
              <a:defRPr sz="5000" b="0" cap="all" spc="-100" baseline="0">
                <a:solidFill>
                  <a:srgbClr val="003B7A"/>
                </a:solidFill>
              </a:defRPr>
            </a:lvl1pPr>
          </a:lstStyle>
          <a:p>
            <a:r>
              <a:rPr lang="da-DK" noProof="0" dirty="0"/>
              <a:t>Indsæt tekst eller statement I flere linjer </a:t>
            </a:r>
          </a:p>
        </p:txBody>
      </p:sp>
      <p:sp>
        <p:nvSpPr>
          <p:cNvPr id="12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1584324" y="1479517"/>
            <a:ext cx="6767513" cy="914400"/>
          </a:xfrm>
        </p:spPr>
        <p:txBody>
          <a:bodyPr anchor="b" anchorCtr="0"/>
          <a:lstStyle>
            <a:lvl1pPr>
              <a:lnSpc>
                <a:spcPct val="80000"/>
              </a:lnSpc>
              <a:defRPr sz="5000" cap="all" spc="-100" baseline="0"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0X 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noProof="0" smtClean="0"/>
              <a:t>‹nr.›</a:t>
            </a:fld>
            <a:endParaRPr lang="da-DK" noProof="0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6800" y="900"/>
            <a:ext cx="1980000" cy="1485000"/>
          </a:xfrm>
          <a:prstGeom prst="rect">
            <a:avLst/>
          </a:prstGeom>
          <a:ln w="3175">
            <a:solidFill>
              <a:schemeClr val="accent4"/>
            </a:solidFill>
          </a:ln>
        </p:spPr>
      </p:pic>
      <p:sp>
        <p:nvSpPr>
          <p:cNvPr id="9" name="TextBox 7"/>
          <p:cNvSpPr txBox="1"/>
          <p:nvPr userDrawn="1"/>
        </p:nvSpPr>
        <p:spPr>
          <a:xfrm>
            <a:off x="-2059426" y="1548000"/>
            <a:ext cx="1952625" cy="112338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</a:t>
            </a: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en-GB" sz="900" b="1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da-DK" sz="9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Kapiteldias anvendes </a:t>
            </a:r>
            <a:br>
              <a:rPr lang="da-DK" sz="9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skilleark i forhold til </a:t>
            </a:r>
            <a:br>
              <a:rPr lang="da-DK" sz="9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oplæggets emner</a:t>
            </a: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da-DK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Skriv kapitelnummer i 0X / </a:t>
            </a:r>
            <a:br>
              <a:rPr lang="da-DK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a-DK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 indsæt overskriften for kapitlet</a:t>
            </a:r>
            <a:endParaRPr lang="en-GB" sz="900" b="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7"/>
          <p:cNvSpPr txBox="1"/>
          <p:nvPr userDrawn="1"/>
        </p:nvSpPr>
        <p:spPr>
          <a:xfrm>
            <a:off x="-2059426" y="5825864"/>
            <a:ext cx="1952625" cy="10977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på slide i venstre side 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menuen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du vælge layout </a:t>
            </a:r>
            <a:b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under knappen </a:t>
            </a:r>
            <a:r>
              <a:rPr lang="en-GB" sz="9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når du laver et nyt slide</a:t>
            </a:r>
          </a:p>
        </p:txBody>
      </p:sp>
    </p:spTree>
    <p:extLst>
      <p:ext uri="{BB962C8B-B14F-4D97-AF65-F5344CB8AC3E}">
        <p14:creationId xmlns:p14="http://schemas.microsoft.com/office/powerpoint/2010/main" val="2064194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"/>
          <p:cNvSpPr>
            <a:spLocks/>
          </p:cNvSpPr>
          <p:nvPr userDrawn="1"/>
        </p:nvSpPr>
        <p:spPr bwMode="auto">
          <a:xfrm>
            <a:off x="1588" y="0"/>
            <a:ext cx="9144000" cy="6859588"/>
          </a:xfrm>
          <a:custGeom>
            <a:avLst/>
            <a:gdLst>
              <a:gd name="T0" fmla="*/ 5760 w 5760"/>
              <a:gd name="T1" fmla="*/ 500 h 4321"/>
              <a:gd name="T2" fmla="*/ 5760 w 5760"/>
              <a:gd name="T3" fmla="*/ 0 h 4321"/>
              <a:gd name="T4" fmla="*/ 0 w 5760"/>
              <a:gd name="T5" fmla="*/ 0 h 4321"/>
              <a:gd name="T6" fmla="*/ 0 w 5760"/>
              <a:gd name="T7" fmla="*/ 500 h 4321"/>
              <a:gd name="T8" fmla="*/ 0 w 5760"/>
              <a:gd name="T9" fmla="*/ 4321 h 4321"/>
              <a:gd name="T10" fmla="*/ 498 w 5760"/>
              <a:gd name="T11" fmla="*/ 4321 h 4321"/>
              <a:gd name="T12" fmla="*/ 498 w 5760"/>
              <a:gd name="T13" fmla="*/ 500 h 4321"/>
              <a:gd name="T14" fmla="*/ 5760 w 5760"/>
              <a:gd name="T15" fmla="*/ 500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60" h="4321">
                <a:moveTo>
                  <a:pt x="5760" y="500"/>
                </a:moveTo>
                <a:lnTo>
                  <a:pt x="5760" y="0"/>
                </a:lnTo>
                <a:lnTo>
                  <a:pt x="0" y="0"/>
                </a:lnTo>
                <a:lnTo>
                  <a:pt x="0" y="500"/>
                </a:lnTo>
                <a:lnTo>
                  <a:pt x="0" y="4321"/>
                </a:lnTo>
                <a:lnTo>
                  <a:pt x="498" y="4321"/>
                </a:lnTo>
                <a:lnTo>
                  <a:pt x="498" y="500"/>
                </a:lnTo>
                <a:lnTo>
                  <a:pt x="5760" y="500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  <a:endParaRPr lang="en-GB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INDSÆT EMNE</a:t>
            </a:r>
            <a:endParaRPr lang="en-GB" dirty="0"/>
          </a:p>
        </p:txBody>
      </p:sp>
      <p:sp>
        <p:nvSpPr>
          <p:cNvPr id="8" name="Pladsholder til sli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TextBox 7"/>
          <p:cNvSpPr txBox="1"/>
          <p:nvPr userDrawn="1"/>
        </p:nvSpPr>
        <p:spPr>
          <a:xfrm>
            <a:off x="-2059426" y="5825864"/>
            <a:ext cx="1952625" cy="10977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på slide i venstre side 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menuen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du vælge layout </a:t>
            </a:r>
            <a:b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under knappen </a:t>
            </a:r>
            <a:r>
              <a:rPr lang="en-GB" sz="9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når du laver et nyt slide</a:t>
            </a:r>
          </a:p>
        </p:txBody>
      </p:sp>
      <p:sp>
        <p:nvSpPr>
          <p:cNvPr id="15" name="TextBox 7"/>
          <p:cNvSpPr txBox="1"/>
          <p:nvPr userDrawn="1"/>
        </p:nvSpPr>
        <p:spPr>
          <a:xfrm>
            <a:off x="-2059426" y="1548000"/>
            <a:ext cx="1952625" cy="112338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 med kant</a:t>
            </a: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en-GB" sz="900" b="1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da-DK" sz="9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Kapiteldias anvendes </a:t>
            </a:r>
            <a:br>
              <a:rPr lang="da-DK" sz="9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skilleark i forhold til </a:t>
            </a:r>
            <a:br>
              <a:rPr lang="da-DK" sz="9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oplæggets emner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da-DK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Skriv kapitelnummer i 0X / </a:t>
            </a:r>
            <a:br>
              <a:rPr lang="da-DK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a-DK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 indsæt overskriften for kapitlet</a:t>
            </a:r>
            <a:endParaRPr lang="en-GB" sz="900" b="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584325" y="2385751"/>
            <a:ext cx="6767514" cy="3281624"/>
          </a:xfrm>
        </p:spPr>
        <p:txBody>
          <a:bodyPr anchor="t" anchorCtr="0"/>
          <a:lstStyle>
            <a:lvl1pPr>
              <a:lnSpc>
                <a:spcPct val="80000"/>
              </a:lnSpc>
              <a:defRPr sz="5000" b="0" cap="all" spc="-100" baseline="0">
                <a:solidFill>
                  <a:srgbClr val="003B7A"/>
                </a:solidFill>
              </a:defRPr>
            </a:lvl1pPr>
          </a:lstStyle>
          <a:p>
            <a:r>
              <a:rPr lang="da-DK" noProof="0" dirty="0"/>
              <a:t>Indsæt tekst eller statement I flere linjer </a:t>
            </a:r>
          </a:p>
        </p:txBody>
      </p:sp>
      <p:sp>
        <p:nvSpPr>
          <p:cNvPr id="13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1584324" y="1479517"/>
            <a:ext cx="6767513" cy="914400"/>
          </a:xfrm>
        </p:spPr>
        <p:txBody>
          <a:bodyPr anchor="b" anchorCtr="0"/>
          <a:lstStyle>
            <a:lvl1pPr>
              <a:lnSpc>
                <a:spcPct val="80000"/>
              </a:lnSpc>
              <a:defRPr sz="5000" cap="all" spc="-100" baseline="0"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0X /</a:t>
            </a:r>
          </a:p>
        </p:txBody>
      </p:sp>
      <p:pic>
        <p:nvPicPr>
          <p:cNvPr id="18" name="Billed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6800" y="900"/>
            <a:ext cx="1980000" cy="1485000"/>
          </a:xfrm>
          <a:prstGeom prst="rect">
            <a:avLst/>
          </a:prstGeom>
          <a:ln w="3175">
            <a:solidFill>
              <a:schemeClr val="accent4"/>
            </a:solidFill>
          </a:ln>
        </p:spPr>
      </p:pic>
      <p:pic>
        <p:nvPicPr>
          <p:cNvPr id="1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6048000"/>
            <a:ext cx="689234" cy="4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5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med farvet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3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INDSÆT EMNE</a:t>
            </a:r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TextBox 7"/>
          <p:cNvSpPr txBox="1"/>
          <p:nvPr userDrawn="1"/>
        </p:nvSpPr>
        <p:spPr>
          <a:xfrm>
            <a:off x="-2059426" y="5825864"/>
            <a:ext cx="1952625" cy="10977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på slide i venstre side 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menuen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du vælge layout </a:t>
            </a:r>
            <a:b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under knappen </a:t>
            </a:r>
            <a:r>
              <a:rPr lang="en-GB" sz="9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når du laver et nyt slide</a:t>
            </a:r>
          </a:p>
        </p:txBody>
      </p:sp>
      <p:sp>
        <p:nvSpPr>
          <p:cNvPr id="12" name="TextBox 7"/>
          <p:cNvSpPr txBox="1"/>
          <p:nvPr userDrawn="1"/>
        </p:nvSpPr>
        <p:spPr>
          <a:xfrm>
            <a:off x="-2059426" y="1548000"/>
            <a:ext cx="1952625" cy="112338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 med farvet baggrund</a:t>
            </a: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en-GB" sz="900" b="1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da-DK" sz="9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Kapiteldias anvendes </a:t>
            </a:r>
            <a:br>
              <a:rPr lang="da-DK" sz="9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skilleark i forhold til </a:t>
            </a:r>
            <a:br>
              <a:rPr lang="da-DK" sz="9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oplæggets emner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da-DK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Skriv kapitelnummer i 0X / </a:t>
            </a:r>
            <a:br>
              <a:rPr lang="da-DK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a-DK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 indsæt overskriften for kapitlet</a:t>
            </a:r>
            <a:endParaRPr lang="en-GB" sz="900" b="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584325" y="2385751"/>
            <a:ext cx="6767514" cy="3281624"/>
          </a:xfrm>
        </p:spPr>
        <p:txBody>
          <a:bodyPr anchor="t" anchorCtr="0"/>
          <a:lstStyle>
            <a:lvl1pPr>
              <a:lnSpc>
                <a:spcPct val="80000"/>
              </a:lnSpc>
              <a:defRPr sz="5000" b="0" cap="all" spc="-1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Indsæt tekst eller statement I flere linjer </a:t>
            </a:r>
          </a:p>
        </p:txBody>
      </p:sp>
      <p:sp>
        <p:nvSpPr>
          <p:cNvPr id="17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1584324" y="1479517"/>
            <a:ext cx="6767513" cy="914400"/>
          </a:xfrm>
        </p:spPr>
        <p:txBody>
          <a:bodyPr anchor="b" anchorCtr="0"/>
          <a:lstStyle>
            <a:lvl1pPr>
              <a:lnSpc>
                <a:spcPct val="80000"/>
              </a:lnSpc>
              <a:defRPr sz="5000" cap="all" spc="-1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0X /</a:t>
            </a:r>
          </a:p>
        </p:txBody>
      </p:sp>
      <p:pic>
        <p:nvPicPr>
          <p:cNvPr id="15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6048000"/>
            <a:ext cx="689233" cy="417599"/>
          </a:xfrm>
          <a:prstGeom prst="rect">
            <a:avLst/>
          </a:prstGeom>
        </p:spPr>
      </p:pic>
      <p:pic>
        <p:nvPicPr>
          <p:cNvPr id="18" name="Billed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6800" y="900"/>
            <a:ext cx="1980000" cy="1485000"/>
          </a:xfrm>
          <a:prstGeom prst="rect">
            <a:avLst/>
          </a:prstGeom>
          <a:ln w="317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61330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solidFill>
            <a:srgbClr val="9B9B9B"/>
          </a:solidFill>
        </p:spPr>
        <p:txBody>
          <a:bodyPr tIns="0" bIns="612000" anchor="b" anchorCtr="0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her og indsæt baggrundsbillede via fanen INDSÆT / Billeder</a:t>
            </a:r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  <a:endParaRPr lang="en-GB" dirty="0"/>
          </a:p>
        </p:txBody>
      </p:sp>
      <p:sp>
        <p:nvSpPr>
          <p:cNvPr id="11" name="Pladsholder til sidefod 10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EMNE</a:t>
            </a:r>
            <a:endParaRPr lang="en-GB" dirty="0"/>
          </a:p>
        </p:txBody>
      </p:sp>
      <p:sp>
        <p:nvSpPr>
          <p:cNvPr id="12" name="Pladsholder til slide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5921" y="900"/>
            <a:ext cx="1978241" cy="1485000"/>
          </a:xfrm>
          <a:prstGeom prst="rect">
            <a:avLst/>
          </a:prstGeom>
          <a:ln w="3175">
            <a:solidFill>
              <a:schemeClr val="accent4"/>
            </a:solidFill>
          </a:ln>
        </p:spPr>
      </p:pic>
      <p:grpSp>
        <p:nvGrpSpPr>
          <p:cNvPr id="15" name="Gruppe 14"/>
          <p:cNvGrpSpPr/>
          <p:nvPr userDrawn="1"/>
        </p:nvGrpSpPr>
        <p:grpSpPr>
          <a:xfrm>
            <a:off x="-1873007" y="2852168"/>
            <a:ext cx="1766207" cy="2900794"/>
            <a:chOff x="-1873007" y="1949365"/>
            <a:chExt cx="1766207" cy="2900794"/>
          </a:xfrm>
        </p:grpSpPr>
        <p:pic>
          <p:nvPicPr>
            <p:cNvPr id="18" name="Billede 5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73007" y="2821472"/>
              <a:ext cx="373380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5"/>
            <p:cNvSpPr txBox="1">
              <a:spLocks noChangeArrowheads="1"/>
            </p:cNvSpPr>
            <p:nvPr userDrawn="1"/>
          </p:nvSpPr>
          <p:spPr bwMode="auto">
            <a:xfrm>
              <a:off x="-1804307" y="1949365"/>
              <a:ext cx="1697507" cy="2900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300"/>
                </a:spcAft>
                <a:defRPr/>
              </a:pPr>
              <a:r>
                <a:rPr 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baggrundsbillede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</a:t>
              </a:r>
              <a:r>
                <a:rPr 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på den grå baggrund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da-DK" sz="9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på fanen </a:t>
              </a:r>
              <a:r>
                <a:rPr 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</a:t>
              </a:r>
              <a:r>
                <a:rPr lang="da-DK" sz="9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og klik på knappen Billeder 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</a:t>
              </a:r>
              <a:r>
                <a:rPr lang="da-DK" sz="9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Find ønsket</a:t>
              </a:r>
              <a:r>
                <a:rPr lang="da-DK" sz="900" b="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billede </a:t>
              </a:r>
              <a:br>
                <a:rPr lang="da-DK" sz="900" b="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900" b="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og klik </a:t>
              </a:r>
              <a:r>
                <a:rPr lang="da-DK" sz="900" b="1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4. Klik </a:t>
              </a:r>
              <a:r>
                <a:rPr 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Beskær </a:t>
              </a:r>
              <a:r>
                <a:rPr 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 at ændre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billedets fokus/størrelse</a:t>
              </a:r>
              <a:endParaRPr lang="da-DK" altLang="da-DK" sz="9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5. </a:t>
              </a:r>
              <a:r>
                <a:rPr lang="da-DK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-knappen nede, mens der trækkes i billedets hjørner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endParaRPr lang="da-DK" sz="900" b="1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6.</a:t>
              </a:r>
              <a:r>
                <a:rPr 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Forsvinder din tekst,</a:t>
              </a:r>
              <a:r>
                <a:rPr lang="da-DK" sz="90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højreklik på billedet og vælg </a:t>
              </a:r>
              <a:br>
                <a:rPr lang="da-DK" sz="9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Placer bagest, </a:t>
              </a:r>
              <a:r>
                <a:rPr lang="da-DK" sz="900" b="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eller højreklik og vælg </a:t>
              </a:r>
              <a:r>
                <a:rPr lang="da-DK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Nulstil slide</a:t>
              </a:r>
            </a:p>
          </p:txBody>
        </p:sp>
        <p:grpSp>
          <p:nvGrpSpPr>
            <p:cNvPr id="17" name="Gruppe 57"/>
            <p:cNvGrpSpPr>
              <a:grpSpLocks/>
            </p:cNvGrpSpPr>
            <p:nvPr/>
          </p:nvGrpSpPr>
          <p:grpSpPr bwMode="auto">
            <a:xfrm>
              <a:off x="-454060" y="3799487"/>
              <a:ext cx="330033" cy="378691"/>
              <a:chOff x="1018031" y="5345625"/>
              <a:chExt cx="373412" cy="428429"/>
            </a:xfrm>
          </p:grpSpPr>
          <p:pic>
            <p:nvPicPr>
              <p:cNvPr id="19" name="Billede 5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347298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ounded Rectangle 25"/>
              <p:cNvSpPr/>
              <p:nvPr/>
            </p:nvSpPr>
            <p:spPr bwMode="auto">
              <a:xfrm>
                <a:off x="1023497" y="5345625"/>
                <a:ext cx="210151" cy="17241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sp>
        <p:nvSpPr>
          <p:cNvPr id="21" name="Pladsholder til tekst 11"/>
          <p:cNvSpPr>
            <a:spLocks noGrp="1"/>
          </p:cNvSpPr>
          <p:nvPr>
            <p:ph type="body" sz="quarter" idx="17" hasCustomPrompt="1"/>
          </p:nvPr>
        </p:nvSpPr>
        <p:spPr>
          <a:xfrm>
            <a:off x="394034" y="6048000"/>
            <a:ext cx="691200" cy="4176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3" name="TextBox 7"/>
          <p:cNvSpPr txBox="1"/>
          <p:nvPr userDrawn="1"/>
        </p:nvSpPr>
        <p:spPr>
          <a:xfrm>
            <a:off x="-2059426" y="5825864"/>
            <a:ext cx="1952625" cy="10977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på slide i venstre side 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menuen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du vælge layout </a:t>
            </a:r>
            <a:b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under knappen </a:t>
            </a:r>
            <a:r>
              <a:rPr lang="en-GB" sz="9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når du laver et nyt slide</a:t>
            </a:r>
          </a:p>
        </p:txBody>
      </p:sp>
      <p:sp>
        <p:nvSpPr>
          <p:cNvPr id="25" name="TextBox 7"/>
          <p:cNvSpPr txBox="1"/>
          <p:nvPr userDrawn="1"/>
        </p:nvSpPr>
        <p:spPr>
          <a:xfrm>
            <a:off x="-2059426" y="1548000"/>
            <a:ext cx="1952625" cy="130035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 med billede</a:t>
            </a: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en-GB" sz="900" b="1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da-DK" sz="9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Kapiteldias anvendes </a:t>
            </a:r>
            <a:br>
              <a:rPr lang="da-DK" sz="9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skilleark i forhold til </a:t>
            </a:r>
            <a:br>
              <a:rPr lang="da-DK" sz="9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oplæggets emner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da-DK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Skriv kapitelnummer i 0X / </a:t>
            </a:r>
            <a:br>
              <a:rPr lang="da-DK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a-DK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 indsæt overskriften for kapitlet</a:t>
            </a:r>
            <a:endParaRPr lang="en-GB" sz="900" b="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en-GB" sz="900" b="0" noProof="1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1584325" y="2385751"/>
            <a:ext cx="6767514" cy="3281624"/>
          </a:xfrm>
        </p:spPr>
        <p:txBody>
          <a:bodyPr anchor="t" anchorCtr="0"/>
          <a:lstStyle>
            <a:lvl1pPr>
              <a:lnSpc>
                <a:spcPct val="80000"/>
              </a:lnSpc>
              <a:defRPr sz="5000" b="0" cap="all" spc="-1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Indsæt tekst eller statement I flere linjer </a:t>
            </a:r>
          </a:p>
        </p:txBody>
      </p:sp>
      <p:sp>
        <p:nvSpPr>
          <p:cNvPr id="24" name="Pladsholder til tekst 2"/>
          <p:cNvSpPr>
            <a:spLocks noGrp="1"/>
          </p:cNvSpPr>
          <p:nvPr>
            <p:ph type="body" sz="quarter" idx="18" hasCustomPrompt="1"/>
          </p:nvPr>
        </p:nvSpPr>
        <p:spPr>
          <a:xfrm>
            <a:off x="1584324" y="1479517"/>
            <a:ext cx="6767513" cy="914400"/>
          </a:xfrm>
        </p:spPr>
        <p:txBody>
          <a:bodyPr anchor="b" anchorCtr="0"/>
          <a:lstStyle>
            <a:lvl1pPr>
              <a:lnSpc>
                <a:spcPct val="80000"/>
              </a:lnSpc>
              <a:defRPr sz="5000" cap="all" spc="-1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0X /</a:t>
            </a:r>
          </a:p>
        </p:txBody>
      </p:sp>
    </p:spTree>
    <p:extLst>
      <p:ext uri="{BB962C8B-B14F-4D97-AF65-F5344CB8AC3E}">
        <p14:creationId xmlns:p14="http://schemas.microsoft.com/office/powerpoint/2010/main" val="1616749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84325" y="790574"/>
            <a:ext cx="6767513" cy="92727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4325" y="1916112"/>
            <a:ext cx="6767513" cy="37538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84325" y="-1"/>
            <a:ext cx="6767513" cy="79057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 i="0" cap="all" baseline="0">
                <a:solidFill>
                  <a:srgbClr val="003B7A"/>
                </a:solidFill>
              </a:defRPr>
            </a:lvl1pPr>
          </a:lstStyle>
          <a:p>
            <a:r>
              <a:rPr lang="da-DK" dirty="0"/>
              <a:t>INDSÆT TITEL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-5400000">
            <a:off x="-2044424" y="2835000"/>
            <a:ext cx="4879425" cy="79057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000" b="1" i="0" cap="all" baseline="0">
                <a:solidFill>
                  <a:srgbClr val="003B7A"/>
                </a:solidFill>
              </a:defRPr>
            </a:lvl1pPr>
          </a:lstStyle>
          <a:p>
            <a:r>
              <a:rPr lang="da-DK" dirty="0"/>
              <a:t>INDSÆT EMNE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9354" y="6048001"/>
            <a:ext cx="502484" cy="4386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0">
                <a:solidFill>
                  <a:srgbClr val="003B7A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8" name="Logo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6048293"/>
            <a:ext cx="689233" cy="41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74" r:id="rId4"/>
    <p:sldLayoutId id="2147483675" r:id="rId5"/>
    <p:sldLayoutId id="2147483651" r:id="rId6"/>
    <p:sldLayoutId id="2147483663" r:id="rId7"/>
    <p:sldLayoutId id="2147483664" r:id="rId8"/>
    <p:sldLayoutId id="2147483665" r:id="rId9"/>
    <p:sldLayoutId id="2147483666" r:id="rId10"/>
    <p:sldLayoutId id="2147483650" r:id="rId11"/>
    <p:sldLayoutId id="2147483652" r:id="rId12"/>
    <p:sldLayoutId id="2147483668" r:id="rId13"/>
    <p:sldLayoutId id="2147483657" r:id="rId14"/>
    <p:sldLayoutId id="2147483669" r:id="rId15"/>
    <p:sldLayoutId id="2147483670" r:id="rId16"/>
    <p:sldLayoutId id="2147483671" r:id="rId17"/>
    <p:sldLayoutId id="2147483654" r:id="rId18"/>
    <p:sldLayoutId id="2147483672" r:id="rId19"/>
    <p:sldLayoutId id="2147483655" r:id="rId20"/>
    <p:sldLayoutId id="2147483673" r:id="rId21"/>
  </p:sldLayoutIdLst>
  <p:hf sldNum="0" hdr="0"/>
  <p:txStyles>
    <p:titleStyle>
      <a:lvl1pPr algn="l" defTabSz="685800" rtl="0" eaLnBrk="1" latinLnBrk="0" hangingPunct="1">
        <a:lnSpc>
          <a:spcPct val="83000"/>
        </a:lnSpc>
        <a:spcBef>
          <a:spcPct val="0"/>
        </a:spcBef>
        <a:buNone/>
        <a:defRPr sz="2800" b="1" kern="1200">
          <a:solidFill>
            <a:srgbClr val="003B7A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4000"/>
        </a:lnSpc>
        <a:spcBef>
          <a:spcPts val="0"/>
        </a:spcBef>
        <a:buFont typeface="Arial" panose="020B0604020202020204" pitchFamily="34" charset="0"/>
        <a:buChar char="​"/>
        <a:defRPr sz="1600" b="1" kern="1200">
          <a:solidFill>
            <a:srgbClr val="003B7A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4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1600" kern="1200">
          <a:solidFill>
            <a:srgbClr val="003B7A"/>
          </a:solidFill>
          <a:latin typeface="+mn-lt"/>
          <a:ea typeface="+mn-ea"/>
          <a:cs typeface="+mn-cs"/>
        </a:defRPr>
      </a:lvl2pPr>
      <a:lvl3pPr marL="180000" indent="-180000" algn="l" defTabSz="685800" rtl="0" eaLnBrk="1" latinLnBrk="0" hangingPunct="1">
        <a:lnSpc>
          <a:spcPct val="104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›"/>
        <a:defRPr sz="1600" kern="1200">
          <a:solidFill>
            <a:srgbClr val="003B7A"/>
          </a:solidFill>
          <a:latin typeface="+mn-lt"/>
          <a:ea typeface="+mn-ea"/>
          <a:cs typeface="+mn-cs"/>
        </a:defRPr>
      </a:lvl3pPr>
      <a:lvl4pPr marL="360000" indent="-180000" algn="l" defTabSz="685800" rtl="0" eaLnBrk="1" latinLnBrk="0" hangingPunct="1">
        <a:lnSpc>
          <a:spcPct val="104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›"/>
        <a:defRPr sz="1400" kern="1200">
          <a:solidFill>
            <a:srgbClr val="003B7A"/>
          </a:solidFill>
          <a:latin typeface="+mn-lt"/>
          <a:ea typeface="+mn-ea"/>
          <a:cs typeface="+mn-cs"/>
        </a:defRPr>
      </a:lvl4pPr>
      <a:lvl5pPr marL="360000" indent="-180000" algn="l" defTabSz="685800" rtl="0" eaLnBrk="1" latinLnBrk="0" hangingPunct="1">
        <a:lnSpc>
          <a:spcPct val="104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›"/>
        <a:defRPr sz="1400" kern="1200">
          <a:solidFill>
            <a:srgbClr val="003B7A"/>
          </a:solidFill>
          <a:latin typeface="+mn-lt"/>
          <a:ea typeface="+mn-ea"/>
          <a:cs typeface="+mn-cs"/>
        </a:defRPr>
      </a:lvl5pPr>
      <a:lvl6pPr marL="360000" indent="-180000" algn="l" defTabSz="685800" rtl="0" eaLnBrk="1" latinLnBrk="0" hangingPunct="1">
        <a:lnSpc>
          <a:spcPct val="104000"/>
        </a:lnSpc>
        <a:spcBef>
          <a:spcPts val="0"/>
        </a:spcBef>
        <a:buFont typeface="Arial" panose="020B0604020202020204" pitchFamily="34" charset="0"/>
        <a:buChar char="›"/>
        <a:defRPr sz="1350" kern="1200">
          <a:solidFill>
            <a:srgbClr val="003B7A"/>
          </a:solidFill>
          <a:latin typeface="+mn-lt"/>
          <a:ea typeface="+mn-ea"/>
          <a:cs typeface="+mn-cs"/>
        </a:defRPr>
      </a:lvl6pPr>
      <a:lvl7pPr marL="360000" indent="-180000" algn="l" defTabSz="685800" rtl="0" eaLnBrk="1" latinLnBrk="0" hangingPunct="1">
        <a:lnSpc>
          <a:spcPct val="104000"/>
        </a:lnSpc>
        <a:spcBef>
          <a:spcPts val="0"/>
        </a:spcBef>
        <a:buFont typeface="Arial" panose="020B0604020202020204" pitchFamily="34" charset="0"/>
        <a:buChar char="›"/>
        <a:defRPr sz="1350" kern="1200">
          <a:solidFill>
            <a:srgbClr val="003B7A"/>
          </a:solidFill>
          <a:latin typeface="+mn-lt"/>
          <a:ea typeface="+mn-ea"/>
          <a:cs typeface="+mn-cs"/>
        </a:defRPr>
      </a:lvl7pPr>
      <a:lvl8pPr marL="360000" indent="-180000" algn="l" defTabSz="685800" rtl="0" eaLnBrk="1" latinLnBrk="0" hangingPunct="1">
        <a:lnSpc>
          <a:spcPct val="104000"/>
        </a:lnSpc>
        <a:spcBef>
          <a:spcPts val="0"/>
        </a:spcBef>
        <a:buFont typeface="Arial" panose="020B0604020202020204" pitchFamily="34" charset="0"/>
        <a:buChar char="›"/>
        <a:defRPr sz="1350" kern="1200">
          <a:solidFill>
            <a:srgbClr val="003B7A"/>
          </a:solidFill>
          <a:latin typeface="+mn-lt"/>
          <a:ea typeface="+mn-ea"/>
          <a:cs typeface="+mn-cs"/>
        </a:defRPr>
      </a:lvl8pPr>
      <a:lvl9pPr marL="360000" indent="-180000" algn="l" defTabSz="685800" rtl="0" eaLnBrk="1" latinLnBrk="0" hangingPunct="1">
        <a:lnSpc>
          <a:spcPct val="104000"/>
        </a:lnSpc>
        <a:spcBef>
          <a:spcPts val="0"/>
        </a:spcBef>
        <a:buFont typeface="Arial" panose="020B0604020202020204" pitchFamily="34" charset="0"/>
        <a:buChar char="›"/>
        <a:defRPr sz="1350" kern="1200">
          <a:solidFill>
            <a:srgbClr val="003B7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07" userDrawn="1">
          <p15:clr>
            <a:srgbClr val="F26B43"/>
          </p15:clr>
        </p15:guide>
        <p15:guide id="2" pos="998" userDrawn="1">
          <p15:clr>
            <a:srgbClr val="F26B43"/>
          </p15:clr>
        </p15:guide>
        <p15:guide id="3" pos="5261" userDrawn="1">
          <p15:clr>
            <a:srgbClr val="F26B43"/>
          </p15:clr>
        </p15:guide>
        <p15:guide id="4" orient="horz" pos="3570" userDrawn="1">
          <p15:clr>
            <a:srgbClr val="F26B43"/>
          </p15:clr>
        </p15:guide>
        <p15:guide id="5" orient="horz" pos="498" userDrawn="1">
          <p15:clr>
            <a:srgbClr val="F26B43"/>
          </p15:clr>
        </p15:guide>
        <p15:guide id="6" pos="498" userDrawn="1">
          <p15:clr>
            <a:srgbClr val="F26B43"/>
          </p15:clr>
        </p15:guide>
        <p15:guide id="7" orient="horz" pos="12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hyperlink" Target="mailto:jani@kl.d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1584324" y="2474344"/>
            <a:ext cx="6768000" cy="1910456"/>
          </a:xfrm>
        </p:spPr>
        <p:txBody>
          <a:bodyPr/>
          <a:lstStyle/>
          <a:p>
            <a:r>
              <a:rPr lang="da-DK" dirty="0"/>
              <a:t>national handlingsplan for PFAS</a:t>
            </a:r>
          </a:p>
        </p:txBody>
      </p:sp>
      <p:sp>
        <p:nvSpPr>
          <p:cNvPr id="7" name="Undertitel 6"/>
          <p:cNvSpPr>
            <a:spLocks noGrp="1"/>
          </p:cNvSpPr>
          <p:nvPr>
            <p:ph type="subTitle" idx="1"/>
          </p:nvPr>
        </p:nvSpPr>
        <p:spPr>
          <a:xfrm>
            <a:off x="1584000" y="4383656"/>
            <a:ext cx="6768000" cy="731484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Janne Sommer</a:t>
            </a:r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592036" y="0"/>
            <a:ext cx="6768000" cy="792000"/>
          </a:xfrm>
        </p:spPr>
        <p:txBody>
          <a:bodyPr/>
          <a:lstStyle/>
          <a:p>
            <a:r>
              <a:rPr lang="da-DK" dirty="0"/>
              <a:t>PFAS møde 22.9.2022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2826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378064AE-29C5-0818-C68E-28E1E552E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da-DK"/>
              <a:t>INDSÆT EMNE</a:t>
            </a:r>
            <a:endParaRPr lang="en-GB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da-DK" dirty="0"/>
              <a:t>Agenda</a:t>
            </a:r>
          </a:p>
        </p:txBody>
      </p:sp>
      <p:sp>
        <p:nvSpPr>
          <p:cNvPr id="7" name="Pladsholder til tekst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a-DK" dirty="0"/>
              <a:t>Nyt fra KL v/Janne Sommer Nielsen </a:t>
            </a:r>
          </a:p>
          <a:p>
            <a:pPr>
              <a:spcAft>
                <a:spcPts val="600"/>
              </a:spcAft>
            </a:pPr>
            <a:r>
              <a:rPr lang="da-DK" dirty="0"/>
              <a:t>Hvad sker der i departementet og i Miljøministeriet? v/Janne Sommer Nielsen </a:t>
            </a:r>
          </a:p>
          <a:p>
            <a:pPr>
              <a:spcAft>
                <a:spcPts val="600"/>
              </a:spcAft>
            </a:pPr>
            <a:r>
              <a:rPr lang="da-DK" dirty="0"/>
              <a:t>Hvad sker der af nyt i kommunerne? Fælles drøftelse og bordrunde</a:t>
            </a:r>
          </a:p>
          <a:p>
            <a:pPr>
              <a:spcAft>
                <a:spcPts val="600"/>
              </a:spcAft>
            </a:pPr>
            <a:r>
              <a:rPr lang="da-DK" dirty="0"/>
              <a:t>Input – ønsker til national handleplan</a:t>
            </a:r>
          </a:p>
          <a:p>
            <a:pPr>
              <a:spcAft>
                <a:spcPts val="600"/>
              </a:spcAft>
            </a:pPr>
            <a:endParaRPr lang="da-DK" dirty="0"/>
          </a:p>
        </p:txBody>
      </p:sp>
      <p:pic>
        <p:nvPicPr>
          <p:cNvPr id="10" name="Pladsholder til indhold 4" descr="Et billede, der indeholder gul, græs, plante, blomst&#10;&#10;Automatisk genereret beskrivelse">
            <a:extLst>
              <a:ext uri="{FF2B5EF4-FFF2-40B4-BE49-F238E27FC236}">
                <a16:creationId xmlns:a16="http://schemas.microsoft.com/office/drawing/2014/main" id="{E59820AE-E816-45DC-83FC-E0105ACD32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133" y="1916113"/>
            <a:ext cx="2814810" cy="3754437"/>
          </a:xfrm>
        </p:spPr>
      </p:pic>
    </p:spTree>
    <p:extLst>
      <p:ext uri="{BB962C8B-B14F-4D97-AF65-F5344CB8AC3E}">
        <p14:creationId xmlns:p14="http://schemas.microsoft.com/office/powerpoint/2010/main" val="3224564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da-DK" dirty="0"/>
              <a:t>Nyt fra KL</a:t>
            </a:r>
          </a:p>
        </p:txBody>
      </p:sp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DC06DF8D-A70C-4DBC-BDEB-A24B03D7BE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4325" y="1916113"/>
            <a:ext cx="6767512" cy="4317539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da-DK" dirty="0"/>
              <a:t>Regeringen vil udarbejde en ny national handlingsplan for PFAS</a:t>
            </a:r>
          </a:p>
          <a:p>
            <a:pPr marL="171450" indent="-171450">
              <a:buFontTx/>
              <a:buChar char="-"/>
            </a:pPr>
            <a:r>
              <a:rPr lang="da-DK" dirty="0"/>
              <a:t>KL har sammen med DR lagt pres på miljøminister for at få national handleplan og finansiering af PFAS indsats.</a:t>
            </a:r>
          </a:p>
          <a:p>
            <a:pPr marL="171450" indent="-171450">
              <a:buFontTx/>
              <a:buChar char="-"/>
            </a:pPr>
            <a:r>
              <a:rPr lang="da-DK" dirty="0"/>
              <a:t>miljøministerens meldte d. 18 august vedr. ny national handlingsplan. Der er holdt møde med Miljøminister, men det var desværre mere snak end konkret </a:t>
            </a:r>
          </a:p>
          <a:p>
            <a:pPr>
              <a:spcAft>
                <a:spcPts val="600"/>
              </a:spcAft>
            </a:pPr>
            <a:r>
              <a:rPr lang="da-DK" dirty="0"/>
              <a:t>KL arbejder for en mere samlet håndtering og handlingsplan, så der laves en national afdækning af problemets omfang, en prioriteret beslutning om indsatser og afsættes den nødvendige økonomi.</a:t>
            </a:r>
          </a:p>
          <a:p>
            <a:pPr>
              <a:spcAft>
                <a:spcPts val="600"/>
              </a:spcAft>
            </a:pPr>
            <a:r>
              <a:rPr lang="da-DK" dirty="0"/>
              <a:t>PFAS fylder meget i medier og der er gang i mange forskellige tiltag på både luft, jord, vand, drikkevand og spildevand. </a:t>
            </a:r>
          </a:p>
          <a:p>
            <a:pPr>
              <a:spcAft>
                <a:spcPts val="600"/>
              </a:spcAft>
            </a:pPr>
            <a:r>
              <a:rPr lang="da-DK" dirty="0"/>
              <a:t>Møder mellem region, KL og MST om indhold af handlingsplan. </a:t>
            </a:r>
          </a:p>
          <a:p>
            <a:pPr marL="0" indent="0">
              <a:spcAft>
                <a:spcPts val="600"/>
              </a:spcAft>
              <a:buNone/>
            </a:pPr>
            <a:endParaRPr lang="da-DK" sz="1400" dirty="0"/>
          </a:p>
          <a:p>
            <a:pPr>
              <a:spcAft>
                <a:spcPts val="600"/>
              </a:spcAft>
            </a:pPr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val="2417147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EC455E35-70C6-47B3-9C25-E4D891A61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INDSÆT TITEL</a:t>
            </a:r>
            <a:endParaRPr lang="en-GB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B526967-9AA9-4CDF-B215-932357F12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INDSÆT EMNE</a:t>
            </a:r>
            <a:endParaRPr lang="en-GB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D1E256F-82E7-471D-87BB-EA01A2EE7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Nyt fra KL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B22FFA35-6115-4AB1-8C9D-CD8490C561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4325" y="1916113"/>
            <a:ext cx="6767512" cy="407173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a-DK" dirty="0"/>
              <a:t>Med baggrund i ministerens opfordring til kommunerne om at tage prøver for PFAS i Badevand: </a:t>
            </a:r>
          </a:p>
          <a:p>
            <a:pPr>
              <a:spcAft>
                <a:spcPts val="600"/>
              </a:spcAft>
            </a:pPr>
            <a:r>
              <a:rPr lang="da-DK" dirty="0"/>
              <a:t>Ønske om økonomisk høring </a:t>
            </a:r>
          </a:p>
          <a:p>
            <a:pPr>
              <a:spcAft>
                <a:spcPts val="600"/>
              </a:spcAft>
            </a:pPr>
            <a:r>
              <a:rPr lang="da-DK" dirty="0"/>
              <a:t>Møde med Miljøminister, men det var desværre ikke konkret </a:t>
            </a:r>
          </a:p>
          <a:p>
            <a:pPr>
              <a:spcAft>
                <a:spcPts val="600"/>
              </a:spcAft>
            </a:pPr>
            <a:r>
              <a:rPr lang="da-DK" dirty="0"/>
              <a:t>KL fortsætte med økonomi, derfor mange tak for jeres input til økonomi!</a:t>
            </a:r>
          </a:p>
          <a:p>
            <a:pPr lvl="1">
              <a:spcAft>
                <a:spcPts val="600"/>
              </a:spcAft>
            </a:pPr>
            <a:r>
              <a:rPr lang="da-DK" sz="1600" dirty="0"/>
              <a:t>Spørgsmål:</a:t>
            </a:r>
          </a:p>
          <a:p>
            <a:pPr lvl="1">
              <a:spcAft>
                <a:spcPts val="600"/>
              </a:spcAft>
            </a:pPr>
            <a:r>
              <a:rPr lang="da-DK" sz="1600" dirty="0"/>
              <a:t>Vi har fået svar fra 28 kommuner omkring deres udgifter (225 prøver)</a:t>
            </a:r>
          </a:p>
          <a:p>
            <a:pPr lvl="1">
              <a:spcAft>
                <a:spcPts val="600"/>
              </a:spcAft>
            </a:pPr>
            <a:r>
              <a:rPr lang="da-DK" sz="1600" dirty="0"/>
              <a:t>MST : 41 kommuner - 216 prøver</a:t>
            </a:r>
          </a:p>
          <a:p>
            <a:pPr>
              <a:spcAft>
                <a:spcPts val="600"/>
              </a:spcAft>
            </a:pPr>
            <a:r>
              <a:rPr lang="da-DK" dirty="0"/>
              <a:t>MST: Procedurebeskrivelse til kommuner vedr. måling af PFAS-stoffer i badevand – KL kommenteret. </a:t>
            </a:r>
          </a:p>
          <a:p>
            <a:pPr>
              <a:spcAft>
                <a:spcPts val="600"/>
              </a:spcAft>
            </a:pPr>
            <a:r>
              <a:rPr lang="da-DK" dirty="0"/>
              <a:t>MST sat WSP at kortlægge hvad der måtte findes af målinger for PFAS i forskellige medier, bl.a. rensningsanlæg eller vandmiljøet - – måske de har kontaktet jer?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18122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675A7902-C20C-4461-820A-6377CCDDA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INDSÆT TITEL</a:t>
            </a:r>
            <a:endParaRPr lang="en-GB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B13AB37-2EFD-40FE-B617-DB37834AD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INDSÆT EMNE</a:t>
            </a:r>
            <a:endParaRPr lang="en-GB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5BD8489-523E-40DD-8921-5D31BEEEE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Lidt nyheder og spørgsmål? 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0B81E2E8-E11B-47D0-BCAB-F993A4E923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sz="1600" b="0" dirty="0"/>
              <a:t>Regionerne fandt, at grænseværdier for PFAS blev overskredet i 29 af 135 undersøgte vandløb. Kommuner er orienteret. </a:t>
            </a:r>
          </a:p>
          <a:p>
            <a:r>
              <a:rPr lang="da-DK" dirty="0"/>
              <a:t>DANVA: undersøgt 85 rensningsanlæg, fandt PFAS i alle, overskridelse af grænseværdi i 20% - </a:t>
            </a:r>
            <a:r>
              <a:rPr lang="da-DK" dirty="0" err="1"/>
              <a:t>mineraliseret</a:t>
            </a:r>
            <a:r>
              <a:rPr lang="da-DK" dirty="0"/>
              <a:t> slam højeste værdier, ligger på lager</a:t>
            </a:r>
            <a:endParaRPr lang="da-DK" sz="1600" b="0" dirty="0"/>
          </a:p>
          <a:p>
            <a:pPr lvl="1"/>
            <a:r>
              <a:rPr lang="da-DK" dirty="0"/>
              <a:t>Hvor der er punktkilder er koncentrationen høj</a:t>
            </a:r>
          </a:p>
          <a:p>
            <a:pPr lvl="1"/>
            <a:r>
              <a:rPr lang="da-DK" dirty="0"/>
              <a:t>Ingen ”gode” metoder på renseanlæg</a:t>
            </a:r>
          </a:p>
          <a:p>
            <a:pPr lvl="1"/>
            <a:r>
              <a:rPr lang="da-DK" dirty="0"/>
              <a:t>Utallige kilder – ingen gode rensemetoder</a:t>
            </a:r>
          </a:p>
          <a:p>
            <a:pPr lvl="1"/>
            <a:r>
              <a:rPr lang="da-DK" dirty="0"/>
              <a:t>FORSLAG : tilsynskampagne: Opspore virksomheder, der anvender PFAS-stoffer</a:t>
            </a:r>
          </a:p>
        </p:txBody>
      </p:sp>
    </p:spTree>
    <p:extLst>
      <p:ext uri="{BB962C8B-B14F-4D97-AF65-F5344CB8AC3E}">
        <p14:creationId xmlns:p14="http://schemas.microsoft.com/office/powerpoint/2010/main" val="3919280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F8998A0D-D243-4342-958F-8C45E6886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INDSÆT TITEL</a:t>
            </a:r>
            <a:endParaRPr lang="en-GB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E759D96D-0EB5-4503-84F1-2312FCC2A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INDSÆT EMNE</a:t>
            </a:r>
            <a:endParaRPr lang="en-GB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E2AEDBD-9BFB-4BE4-A8C8-ED16C2FF9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Nyt i kommunerne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D5D59D2B-FDE2-4DC1-8182-71A59AB9B2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Hvad sker der hos Jer? </a:t>
            </a:r>
          </a:p>
        </p:txBody>
      </p:sp>
    </p:spTree>
    <p:extLst>
      <p:ext uri="{BB962C8B-B14F-4D97-AF65-F5344CB8AC3E}">
        <p14:creationId xmlns:p14="http://schemas.microsoft.com/office/powerpoint/2010/main" val="2946295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6185185F-B404-484A-B1D9-EE87C2A7F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INDSÆT TITEL</a:t>
            </a:r>
            <a:endParaRPr lang="en-GB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27E75FA-9F7D-4034-93EA-48358DA04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INDSÆT EMNE</a:t>
            </a:r>
            <a:endParaRPr lang="en-GB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9F51C65-03E2-42B1-8B85-70AED21BD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Ønsker til national handleplan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64E55D9-4BE0-439E-8F9A-E75CA3AC19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National afdækning af problemets omfang</a:t>
            </a:r>
          </a:p>
          <a:p>
            <a:endParaRPr lang="da-DK" dirty="0"/>
          </a:p>
          <a:p>
            <a:r>
              <a:rPr lang="da-DK" dirty="0"/>
              <a:t>Prioriteret beslutning om indsatser</a:t>
            </a:r>
          </a:p>
          <a:p>
            <a:endParaRPr lang="da-DK" dirty="0"/>
          </a:p>
          <a:p>
            <a:r>
              <a:rPr lang="da-DK" dirty="0"/>
              <a:t>den nødvendige økonomi</a:t>
            </a:r>
          </a:p>
          <a:p>
            <a:endParaRPr lang="da-DK" dirty="0"/>
          </a:p>
          <a:p>
            <a:r>
              <a:rPr lang="da-DK" dirty="0"/>
              <a:t>Juridisk afklaring</a:t>
            </a:r>
          </a:p>
          <a:p>
            <a:endParaRPr lang="da-DK" dirty="0"/>
          </a:p>
          <a:p>
            <a:r>
              <a:rPr lang="da-DK" dirty="0"/>
              <a:t>Kommunikation</a:t>
            </a:r>
          </a:p>
        </p:txBody>
      </p:sp>
    </p:spTree>
    <p:extLst>
      <p:ext uri="{BB962C8B-B14F-4D97-AF65-F5344CB8AC3E}">
        <p14:creationId xmlns:p14="http://schemas.microsoft.com/office/powerpoint/2010/main" val="45507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3741ABA-A5C0-4CAD-BB85-983A34706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325" y="790574"/>
            <a:ext cx="6767513" cy="927277"/>
          </a:xfrm>
        </p:spPr>
        <p:txBody>
          <a:bodyPr anchor="b">
            <a:normAutofit/>
          </a:bodyPr>
          <a:lstStyle/>
          <a:p>
            <a:r>
              <a:rPr lang="da-DK" dirty="0"/>
              <a:t>Spørgsmål &amp; ønsker? </a:t>
            </a:r>
          </a:p>
        </p:txBody>
      </p:sp>
      <p:pic>
        <p:nvPicPr>
          <p:cNvPr id="18" name="Pladsholder til billede 17" descr="Et billede, der indeholder græs, sten&#10;&#10;Automatisk genereret beskrivelse">
            <a:extLst>
              <a:ext uri="{FF2B5EF4-FFF2-40B4-BE49-F238E27FC236}">
                <a16:creationId xmlns:a16="http://schemas.microsoft.com/office/drawing/2014/main" id="{ACD37779-1B6A-490C-BCE8-7472A86CE60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" b="14717"/>
          <a:stretch/>
        </p:blipFill>
        <p:spPr>
          <a:xfrm>
            <a:off x="5076000" y="1951037"/>
            <a:ext cx="3276000" cy="3718961"/>
          </a:xfrm>
          <a:noFill/>
        </p:spPr>
      </p:pic>
      <p:sp>
        <p:nvSpPr>
          <p:cNvPr id="10" name="Undertitel 9">
            <a:extLst>
              <a:ext uri="{FF2B5EF4-FFF2-40B4-BE49-F238E27FC236}">
                <a16:creationId xmlns:a16="http://schemas.microsoft.com/office/drawing/2014/main" id="{958EFAF2-7BA9-4160-A6F1-C1BECF7F92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4325" y="1916112"/>
            <a:ext cx="3283711" cy="37538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a-DK" dirty="0"/>
              <a:t>Kontaktinfo: </a:t>
            </a:r>
          </a:p>
          <a:p>
            <a:pPr>
              <a:spcAft>
                <a:spcPts val="600"/>
              </a:spcAft>
            </a:pPr>
            <a:endParaRPr lang="da-DK" dirty="0"/>
          </a:p>
          <a:p>
            <a:pPr>
              <a:spcAft>
                <a:spcPts val="600"/>
              </a:spcAft>
            </a:pPr>
            <a:r>
              <a:rPr lang="da-DK" dirty="0"/>
              <a:t>Janne Sommer</a:t>
            </a:r>
          </a:p>
          <a:p>
            <a:pPr>
              <a:spcAft>
                <a:spcPts val="600"/>
              </a:spcAft>
            </a:pPr>
            <a:r>
              <a:rPr lang="da-DK" dirty="0"/>
              <a:t>E-mail: </a:t>
            </a:r>
            <a:r>
              <a:rPr lang="da-DK" dirty="0">
                <a:hlinkClick r:id="rId4"/>
              </a:rPr>
              <a:t>jani@kl.dk</a:t>
            </a:r>
            <a:endParaRPr lang="da-DK" dirty="0"/>
          </a:p>
          <a:p>
            <a:pPr>
              <a:spcAft>
                <a:spcPts val="600"/>
              </a:spcAft>
            </a:pPr>
            <a:r>
              <a:rPr lang="da-DK" dirty="0"/>
              <a:t>Telefon: 3370 3515 </a:t>
            </a:r>
          </a:p>
          <a:p>
            <a:pPr>
              <a:spcAft>
                <a:spcPts val="600"/>
              </a:spcAft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9845720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KL blå">
      <a:dk1>
        <a:sysClr val="windowText" lastClr="000000"/>
      </a:dk1>
      <a:lt1>
        <a:sysClr val="window" lastClr="FFFFFF"/>
      </a:lt1>
      <a:dk2>
        <a:srgbClr val="003B7A"/>
      </a:dk2>
      <a:lt2>
        <a:srgbClr val="E6E6E6"/>
      </a:lt2>
      <a:accent1>
        <a:srgbClr val="003B7A"/>
      </a:accent1>
      <a:accent2>
        <a:srgbClr val="0084C9"/>
      </a:accent2>
      <a:accent3>
        <a:srgbClr val="73BBE1"/>
      </a:accent3>
      <a:accent4>
        <a:srgbClr val="565656"/>
      </a:accent4>
      <a:accent5>
        <a:srgbClr val="9B9B9B"/>
      </a:accent5>
      <a:accent6>
        <a:srgbClr val="8493B6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 w="9525">
          <a:solidFill>
            <a:schemeClr val="accent2"/>
          </a:solidFill>
        </a:ln>
      </a:spPr>
      <a:bodyPr rtlCol="0" anchor="ctr"/>
      <a:lstStyle>
        <a:defPPr algn="ctr">
          <a:lnSpc>
            <a:spcPct val="104000"/>
          </a:lnSpc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04000"/>
          </a:lnSpc>
          <a:defRPr sz="1600"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genda slides" id="{62214717-CCB8-43CD-B5C8-46FDF2DC29A5}" vid="{179985A4-F9D3-4B38-BB89-38E17661AE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kumenttype xmlns="A657AD89-3282-4DD6-BE70-35DF3F89E0D9">Andet dokument</Dokumenttype>
    <CCMAgendaDocumentStatus xmlns="A657AD89-3282-4DD6-BE70-35DF3F89E0D9" xsi:nil="true"/>
    <CCMMeetingCaseInstanceId xmlns="A657AD89-3282-4DD6-BE70-35DF3F89E0D9" xsi:nil="true"/>
    <CCMCognitiveType xmlns="http://schemas.microsoft.com/sharepoint/v3" xsi:nil="true"/>
    <CCMMeetingCaseLink xmlns="A657AD89-3282-4DD6-BE70-35DF3F89E0D9">
      <Url xsi:nil="true"/>
      <Description xsi:nil="true"/>
    </CCMMeetingCaseLink>
    <CCMAgendaItemId xmlns="A657AD89-3282-4DD6-BE70-35DF3F89E0D9" xsi:nil="true"/>
    <DocumentDescription xmlns="A657AD89-3282-4DD6-BE70-35DF3F89E0D9" xsi:nil="true"/>
    <AgendaStatusIcon xmlns="A657AD89-3282-4DD6-BE70-35DF3F89E0D9" xsi:nil="true"/>
    <CCMMeetingCaseId xmlns="A657AD89-3282-4DD6-BE70-35DF3F89E0D9" xsi:nil="true"/>
    <CCMAgendaStatus xmlns="A657AD89-3282-4DD6-BE70-35DF3F89E0D9" xsi:nil="true"/>
    <CCMMetadataExtractionStatus xmlns="http://schemas.microsoft.com/sharepoint/v3">CCMPageCount:Idle;CCMCommentCount:Idle</CCMMetadataExtractionStatus>
    <WasEncrypted xmlns="http://schemas.microsoft.com/sharepoint/v3">false</WasEncrypted>
    <WasSigned xmlns="http://schemas.microsoft.com/sharepoint/v3">false</WasSigned>
    <LocalAttachment xmlns="http://schemas.microsoft.com/sharepoint/v3">false</LocalAttachment>
    <CCMPreviewAnnotationsTasks xmlns="http://schemas.microsoft.com/sharepoint/v3">0</CCMPreviewAnnotationsTasks>
    <Related xmlns="http://schemas.microsoft.com/sharepoint/v3">false</Related>
    <Finalized xmlns="http://schemas.microsoft.com/sharepoint/v3">false</Finalized>
    <CCMVisualId xmlns="http://schemas.microsoft.com/sharepoint/v3">SAG-2022-03855</CCMVisualId>
    <CCMSystemID xmlns="http://schemas.microsoft.com/sharepoint/v3">ca7dc1c5-fc98-48bd-8345-b1ffede9fa82</CCMSystemID>
    <CCMPageCount xmlns="http://schemas.microsoft.com/sharepoint/v3">14</CCMPageCount>
    <DocID xmlns="http://schemas.microsoft.com/sharepoint/v3">3251835</DocID>
    <MailHasAttachments xmlns="http://schemas.microsoft.com/sharepoint/v3">false</MailHasAttachments>
    <CCMCommentCount xmlns="http://schemas.microsoft.com/sharepoint/v3">0</CCMCommentCount>
    <CCMTemplateID xmlns="http://schemas.microsoft.com/sharepoint/v3">0</CCMTemplateID>
    <CaseID xmlns="http://schemas.microsoft.com/sharepoint/v3">SAG-2022-03855</CaseID>
    <RegistrationDate xmlns="http://schemas.microsoft.com/sharepoint/v3" xsi:nil="true"/>
    <CaseRecordNumber xmlns="http://schemas.microsoft.com/sharepoint/v3">0</CaseRecordNumber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GetOrganized dokument" ma:contentTypeID="0x010100AC085CFC53BC46CEA2EADE194AD9D482003CFF921E3B8D314A9A2A0C1B9F4CB311" ma:contentTypeVersion="0" ma:contentTypeDescription="GetOrganized dokument" ma:contentTypeScope="" ma:versionID="3cb53cf9b7dcead99b8165813c3ba57e">
  <xsd:schema xmlns:xsd="http://www.w3.org/2001/XMLSchema" xmlns:xs="http://www.w3.org/2001/XMLSchema" xmlns:p="http://schemas.microsoft.com/office/2006/metadata/properties" xmlns:ns1="http://schemas.microsoft.com/sharepoint/v3" xmlns:ns2="A657AD89-3282-4DD6-BE70-35DF3F89E0D9" targetNamespace="http://schemas.microsoft.com/office/2006/metadata/properties" ma:root="true" ma:fieldsID="caf3afd31e7275c094fab00974672879" ns1:_="" ns2:_="">
    <xsd:import namespace="http://schemas.microsoft.com/sharepoint/v3"/>
    <xsd:import namespace="A657AD89-3282-4DD6-BE70-35DF3F89E0D9"/>
    <xsd:element name="properties">
      <xsd:complexType>
        <xsd:sequence>
          <xsd:element name="documentManagement">
            <xsd:complexType>
              <xsd:all>
                <xsd:element ref="ns2:Dokumenttype"/>
                <xsd:element ref="ns2:DocumentDescription" minOccurs="0"/>
                <xsd:element ref="ns2:CCMAgendaDocumentStatus" minOccurs="0"/>
                <xsd:element ref="ns2:CCMAgendaStatus" minOccurs="0"/>
                <xsd:element ref="ns2:CCMMeetingCaseLink" minOccurs="0"/>
                <xsd:element ref="ns2:AgendaStatusIcon" minOccurs="0"/>
                <xsd:element ref="ns1:CaseID" minOccurs="0"/>
                <xsd:element ref="ns1:DocID" minOccurs="0"/>
                <xsd:element ref="ns1:Finalized" minOccurs="0"/>
                <xsd:element ref="ns1:Related" minOccurs="0"/>
                <xsd:element ref="ns1:RegistrationDate" minOccurs="0"/>
                <xsd:element ref="ns1:CaseRecordNumber" minOccurs="0"/>
                <xsd:element ref="ns1:LocalAttachment" minOccurs="0"/>
                <xsd:element ref="ns1:CCMTemplateName" minOccurs="0"/>
                <xsd:element ref="ns1:CCMTemplateVersion" minOccurs="0"/>
                <xsd:element ref="ns1:CCMSystemID" minOccurs="0"/>
                <xsd:element ref="ns1:WasEncrypted" minOccurs="0"/>
                <xsd:element ref="ns1:WasSigned" minOccurs="0"/>
                <xsd:element ref="ns1:MailHasAttachments" minOccurs="0"/>
                <xsd:element ref="ns2:CCMMeetingCaseId" minOccurs="0"/>
                <xsd:element ref="ns2:CCMMeetingCaseInstanceId" minOccurs="0"/>
                <xsd:element ref="ns2:CCMAgendaItemId" minOccurs="0"/>
                <xsd:element ref="ns1:CCMTemplateID" minOccurs="0"/>
                <xsd:element ref="ns1:CCMVisualId" minOccurs="0"/>
                <xsd:element ref="ns1:CCMConversation" minOccurs="0"/>
                <xsd:element ref="ns1:CCMOriginalDocID" minOccurs="0"/>
                <xsd:element ref="ns1:CCMMetadataExtractionStatus" minOccurs="0"/>
                <xsd:element ref="ns1:CCMPageCount" minOccurs="0"/>
                <xsd:element ref="ns1:CCMCommentCount" minOccurs="0"/>
                <xsd:element ref="ns1:CCMPreviewAnnotationsTasks" minOccurs="0"/>
                <xsd:element ref="ns1:CCMCognitiveType" minOccurs="0"/>
                <xsd:element ref="ns1:CCMOnline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aseID" ma:index="14" nillable="true" ma:displayName="Sags ID" ma:default="Tildeler" ma:internalName="CaseID" ma:readOnly="true">
      <xsd:simpleType>
        <xsd:restriction base="dms:Text"/>
      </xsd:simpleType>
    </xsd:element>
    <xsd:element name="DocID" ma:index="15" nillable="true" ma:displayName="Dok ID" ma:default="Tildeler" ma:internalName="DocID" ma:readOnly="true">
      <xsd:simpleType>
        <xsd:restriction base="dms:Text"/>
      </xsd:simpleType>
    </xsd:element>
    <xsd:element name="Finalized" ma:index="16" nillable="true" ma:displayName="Endeligt" ma:default="False" ma:internalName="Finalized" ma:readOnly="true">
      <xsd:simpleType>
        <xsd:restriction base="dms:Boolean"/>
      </xsd:simpleType>
    </xsd:element>
    <xsd:element name="Related" ma:index="17" nillable="true" ma:displayName="Vedhæftet dokument" ma:default="False" ma:internalName="Related" ma:readOnly="true">
      <xsd:simpleType>
        <xsd:restriction base="dms:Boolean"/>
      </xsd:simpleType>
    </xsd:element>
    <xsd:element name="RegistrationDate" ma:index="18" nillable="true" ma:displayName="Registrerings dato" ma:format="DateTime" ma:internalName="RegistrationDate" ma:readOnly="true">
      <xsd:simpleType>
        <xsd:restriction base="dms:DateTime"/>
      </xsd:simpleType>
    </xsd:element>
    <xsd:element name="CaseRecordNumber" ma:index="19" nillable="true" ma:displayName="Akt ID" ma:decimals="0" ma:default="0" ma:internalName="CaseRecordNumber" ma:readOnly="true">
      <xsd:simpleType>
        <xsd:restriction base="dms:Number"/>
      </xsd:simpleType>
    </xsd:element>
    <xsd:element name="LocalAttachment" ma:index="20" nillable="true" ma:displayName="Lokalt bilag" ma:default="False" ma:description="" ma:internalName="LocalAttachment" ma:readOnly="true">
      <xsd:simpleType>
        <xsd:restriction base="dms:Boolean"/>
      </xsd:simpleType>
    </xsd:element>
    <xsd:element name="CCMTemplateName" ma:index="21" nillable="true" ma:displayName="Skabelon navn" ma:internalName="CCMTemplateName" ma:readOnly="true">
      <xsd:simpleType>
        <xsd:restriction base="dms:Text"/>
      </xsd:simpleType>
    </xsd:element>
    <xsd:element name="CCMTemplateVersion" ma:index="22" nillable="true" ma:displayName="Skabelon version" ma:internalName="CCMTemplateVersion" ma:readOnly="true">
      <xsd:simpleType>
        <xsd:restriction base="dms:Text"/>
      </xsd:simpleType>
    </xsd:element>
    <xsd:element name="CCMSystemID" ma:index="23" nillable="true" ma:displayName="CCMSystemID" ma:hidden="true" ma:internalName="CCMSystemID" ma:readOnly="true">
      <xsd:simpleType>
        <xsd:restriction base="dms:Text"/>
      </xsd:simpleType>
    </xsd:element>
    <xsd:element name="WasEncrypted" ma:index="24" nillable="true" ma:displayName="Krypteret" ma:default="False" ma:internalName="WasEncrypted" ma:readOnly="true">
      <xsd:simpleType>
        <xsd:restriction base="dms:Boolean"/>
      </xsd:simpleType>
    </xsd:element>
    <xsd:element name="WasSigned" ma:index="25" nillable="true" ma:displayName="Signeret" ma:default="False" ma:internalName="WasSigned" ma:readOnly="true">
      <xsd:simpleType>
        <xsd:restriction base="dms:Boolean"/>
      </xsd:simpleType>
    </xsd:element>
    <xsd:element name="MailHasAttachments" ma:index="26" nillable="true" ma:displayName="E-mail har vedhæftede filer" ma:default="False" ma:internalName="MailHasAttachments" ma:readOnly="true">
      <xsd:simpleType>
        <xsd:restriction base="dms:Boolean"/>
      </xsd:simpleType>
    </xsd:element>
    <xsd:element name="CCMTemplateID" ma:index="31" nillable="true" ma:displayName="CCMTemplateID" ma:decimals="0" ma:default="0" ma:hidden="true" ma:internalName="CCMTemplateID" ma:readOnly="true">
      <xsd:simpleType>
        <xsd:restriction base="dms:Number"/>
      </xsd:simpleType>
    </xsd:element>
    <xsd:element name="CCMVisualId" ma:index="32" nillable="true" ma:displayName="Sags ID" ma:default="Tildeler" ma:internalName="CCMVisualId" ma:readOnly="true">
      <xsd:simpleType>
        <xsd:restriction base="dms:Text"/>
      </xsd:simpleType>
    </xsd:element>
    <xsd:element name="CCMConversation" ma:index="33" nillable="true" ma:displayName="Samtale" ma:description="" ma:internalName="CCMConversation" ma:readOnly="true">
      <xsd:simpleType>
        <xsd:restriction base="dms:Text"/>
      </xsd:simpleType>
    </xsd:element>
    <xsd:element name="CCMOriginalDocID" ma:index="35" nillable="true" ma:displayName="Originalt Dok ID" ma:description="" ma:internalName="CCMOriginalDocID" ma:readOnly="true">
      <xsd:simpleType>
        <xsd:restriction base="dms:Text"/>
      </xsd:simpleType>
    </xsd:element>
    <xsd:element name="CCMMetadataExtractionStatus" ma:index="37" nillable="true" ma:displayName="CCMMetadataExtractionStatus" ma:default="CCMPageCount:InProgress;CCMCommentCount:InProgress" ma:hidden="true" ma:internalName="CCMMetadataExtractionStatus" ma:readOnly="false">
      <xsd:simpleType>
        <xsd:restriction base="dms:Text"/>
      </xsd:simpleType>
    </xsd:element>
    <xsd:element name="CCMPageCount" ma:index="38" nillable="true" ma:displayName="Sider" ma:decimals="0" ma:description="" ma:internalName="CCMPageCount" ma:readOnly="true">
      <xsd:simpleType>
        <xsd:restriction base="dms:Number"/>
      </xsd:simpleType>
    </xsd:element>
    <xsd:element name="CCMCommentCount" ma:index="39" nillable="true" ma:displayName="Kommentarer" ma:decimals="0" ma:description="" ma:internalName="CCMCommentCount" ma:readOnly="true">
      <xsd:simpleType>
        <xsd:restriction base="dms:Number"/>
      </xsd:simpleType>
    </xsd:element>
    <xsd:element name="CCMPreviewAnnotationsTasks" ma:index="40" nillable="true" ma:displayName="Opgaver" ma:decimals="0" ma:description="" ma:internalName="CCMPreviewAnnotationsTasks" ma:readOnly="true">
      <xsd:simpleType>
        <xsd:restriction base="dms:Number"/>
      </xsd:simpleType>
    </xsd:element>
    <xsd:element name="CCMCognitiveType" ma:index="41" nillable="true" ma:displayName="CognitiveType" ma:decimals="0" ma:description="" ma:internalName="CCMCognitiveType" ma:readOnly="false">
      <xsd:simpleType>
        <xsd:restriction base="dms:Number"/>
      </xsd:simpleType>
    </xsd:element>
    <xsd:element name="CCMOnlineStatus" ma:index="42" nillable="true" ma:displayName="Online status" ma:description="" ma:format="Dropdown" ma:internalName="CCMOnlineStatus" ma:readOnly="true">
      <xsd:simpleType>
        <xsd:restriction base="dms:Choice">
          <xsd:enumeration value="OneDrive"/>
          <xsd:enumeration value="SharePointOnline"/>
          <xsd:enumeration value="Teams"/>
          <xsd:enumeration value="SharePointOnlineSync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57AD89-3282-4DD6-BE70-35DF3F89E0D9" elementFormDefault="qualified">
    <xsd:import namespace="http://schemas.microsoft.com/office/2006/documentManagement/types"/>
    <xsd:import namespace="http://schemas.microsoft.com/office/infopath/2007/PartnerControls"/>
    <xsd:element name="Dokumenttype" ma:index="2" ma:displayName="Dokumenttype" ma:default="Notat" ma:format="Dropdown" ma:internalName="Dokumenttype">
      <xsd:simpleType>
        <xsd:restriction base="dms:Choice">
          <xsd:enumeration value="Administrativ information"/>
          <xsd:enumeration value="Andet dokument"/>
          <xsd:enumeration value="Brev"/>
          <xsd:enumeration value="Centralt modtaget post"/>
          <xsd:enumeration value="Dagsorden"/>
          <xsd:enumeration value="Fremstilling"/>
          <xsd:enumeration value="Høringssvar"/>
          <xsd:enumeration value="Kontrakt"/>
          <xsd:enumeration value="Notat"/>
          <xsd:enumeration value="Overenskomst"/>
          <xsd:enumeration value="Presseberedskab"/>
          <xsd:enumeration value="Pressemeddelelse"/>
          <xsd:enumeration value="Rapport"/>
          <xsd:enumeration value="Referat"/>
          <xsd:enumeration value="Tale"/>
          <xsd:enumeration value="Temadrøftelse"/>
          <xsd:enumeration value="Projektbeskrivelse"/>
          <xsd:enumeration value="Analysenotat"/>
        </xsd:restriction>
      </xsd:simpleType>
    </xsd:element>
    <xsd:element name="DocumentDescription" ma:index="3" nillable="true" ma:displayName="Beskrivelse" ma:internalName="DocumentDescription">
      <xsd:simpleType>
        <xsd:restriction base="dms:Note">
          <xsd:maxLength value="255"/>
        </xsd:restriction>
      </xsd:simpleType>
    </xsd:element>
    <xsd:element name="CCMAgendaDocumentStatus" ma:index="4" nillable="true" ma:displayName="Status  for manchet" ma:format="Dropdown" ma:internalName="CCMAgendaDocumentStatus">
      <xsd:simpleType>
        <xsd:restriction base="dms:Choice">
          <xsd:enumeration value="Udkast"/>
          <xsd:enumeration value="Under udarbejdelse"/>
          <xsd:enumeration value="Endelig"/>
        </xsd:restriction>
      </xsd:simpleType>
    </xsd:element>
    <xsd:element name="CCMAgendaStatus" ma:index="5" nillable="true" ma:displayName="Dagsordenstatus" ma:default="" ma:format="Dropdown" ma:internalName="CCMAgendaStatus">
      <xsd:simpleType>
        <xsd:restriction base="dms:Choice">
          <xsd:enumeration value="Anmeldt"/>
          <xsd:enumeration value="Optaget på dagsorden"/>
          <xsd:enumeration value="Behandlet"/>
          <xsd:enumeration value="Afvist til dagsorden"/>
          <xsd:enumeration value="Fjernet fra dagsorden"/>
        </xsd:restriction>
      </xsd:simpleType>
    </xsd:element>
    <xsd:element name="CCMMeetingCaseLink" ma:index="6" nillable="true" ma:displayName="Mødesag" ma:format="Hyperlink" ma:internalName="CCMMeetingCase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gendaStatusIcon" ma:index="7" nillable="true" ma:displayName="." ma:internalName="AgendaStatusIcon">
      <xsd:simpleType>
        <xsd:restriction base="dms:Unknown"/>
      </xsd:simpleType>
    </xsd:element>
    <xsd:element name="CCMMeetingCaseId" ma:index="27" nillable="true" ma:displayName="CCMMeetingCaseId" ma:hidden="true" ma:internalName="CCMMeetingCaseId">
      <xsd:simpleType>
        <xsd:restriction base="dms:Text">
          <xsd:maxLength value="255"/>
        </xsd:restriction>
      </xsd:simpleType>
    </xsd:element>
    <xsd:element name="CCMMeetingCaseInstanceId" ma:index="28" nillable="true" ma:displayName="CCMMeetingCaseInstanceId" ma:hidden="true" ma:internalName="CCMMeetingCaseInstanceId">
      <xsd:simpleType>
        <xsd:restriction base="dms:Text">
          <xsd:maxLength value="255"/>
        </xsd:restriction>
      </xsd:simpleType>
    </xsd:element>
    <xsd:element name="CCMAgendaItemId" ma:index="29" nillable="true" ma:displayName="CCMAgendaItemId" ma:decimals="0" ma:hidden="true" ma:internalName="CCMAgendaItemId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Indhol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EEE50F-E59B-44BD-AE09-4054AE2B8B2E}">
  <ds:schemaRefs>
    <ds:schemaRef ds:uri="http://schemas.microsoft.com/office/2006/metadata/properties"/>
    <ds:schemaRef ds:uri="http://schemas.microsoft.com/sharepoint/v3"/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dcmitype/"/>
    <ds:schemaRef ds:uri="http://purl.org/dc/terms/"/>
    <ds:schemaRef ds:uri="http://schemas.openxmlformats.org/package/2006/metadata/core-properties"/>
    <ds:schemaRef ds:uri="A657AD89-3282-4DD6-BE70-35DF3F89E0D9"/>
  </ds:schemaRefs>
</ds:datastoreItem>
</file>

<file path=customXml/itemProps2.xml><?xml version="1.0" encoding="utf-8"?>
<ds:datastoreItem xmlns:ds="http://schemas.openxmlformats.org/officeDocument/2006/customXml" ds:itemID="{B4E7DE1D-8288-4471-B017-99DA7A2B38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657AD89-3282-4DD6-BE70-35DF3F89E0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3CAE52-9052-409D-A4C9-640D5C1B20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1024</TotalTime>
  <Words>445</Words>
  <Application>Microsoft Office PowerPoint</Application>
  <PresentationFormat>Skærmshow (4:3)</PresentationFormat>
  <Paragraphs>64</Paragraphs>
  <Slides>8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HelveticaNeueLT Std Lt Cn</vt:lpstr>
      <vt:lpstr>Blank</vt:lpstr>
      <vt:lpstr>national handlingsplan for PFAS</vt:lpstr>
      <vt:lpstr>Agenda</vt:lpstr>
      <vt:lpstr>Nyt fra KL</vt:lpstr>
      <vt:lpstr>Nyt fra KL</vt:lpstr>
      <vt:lpstr>Lidt nyheder og spørgsmål? </vt:lpstr>
      <vt:lpstr>Nyt i kommunerne</vt:lpstr>
      <vt:lpstr>Ønsker til national handleplan</vt:lpstr>
      <vt:lpstr>Spørgsmål &amp; ønsker?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Envina Vandløbsfagmøde 2022 oplæg</dc:title>
  <dc:creator>KL</dc:creator>
  <cp:lastModifiedBy>Louise Møller Christensen</cp:lastModifiedBy>
  <cp:revision>191</cp:revision>
  <dcterms:created xsi:type="dcterms:W3CDTF">2015-09-18T12:47:50Z</dcterms:created>
  <dcterms:modified xsi:type="dcterms:W3CDTF">2022-09-22T08:31:41Z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0x010100AC085CFC53BC46CEA2EADE194AD9D482003CFF921E3B8D314A9A2A0C1B9F4CB311</vt:lpwstr>
  </property>
  <property fmtid="{D5CDD505-2E9C-101B-9397-08002B2CF9AE}" pid="4" name="xd_Signature">
    <vt:bool>false</vt:bool>
  </property>
  <property fmtid="{D5CDD505-2E9C-101B-9397-08002B2CF9AE}" pid="5" name="CCMPostListPublishStatus">
    <vt:lpwstr>Afventer godkendelse</vt:lpwstr>
  </property>
  <property fmtid="{D5CDD505-2E9C-101B-9397-08002B2CF9AE}" pid="6" name="CCMOneDriveID">
    <vt:lpwstr/>
  </property>
  <property fmtid="{D5CDD505-2E9C-101B-9397-08002B2CF9AE}" pid="7" name="CCMMustBeOnPostList">
    <vt:bool>true</vt:bool>
  </property>
  <property fmtid="{D5CDD505-2E9C-101B-9397-08002B2CF9AE}" pid="8" name="CCMOneDriveOwnerID">
    <vt:lpwstr/>
  </property>
  <property fmtid="{D5CDD505-2E9C-101B-9397-08002B2CF9AE}" pid="9" name="CCMOneDriveItemID">
    <vt:lpwstr/>
  </property>
  <property fmtid="{D5CDD505-2E9C-101B-9397-08002B2CF9AE}" pid="10" name="CCMIsSharedOnOneDrive">
    <vt:bool>false</vt:bool>
  </property>
  <property fmtid="{D5CDD505-2E9C-101B-9397-08002B2CF9AE}" pid="11" name="CCMSystem">
    <vt:lpwstr> </vt:lpwstr>
  </property>
  <property fmtid="{D5CDD505-2E9C-101B-9397-08002B2CF9AE}" pid="12" name="CCMEventContext">
    <vt:lpwstr>5bc5acd9-1391-4a57-960d-8181c680c440</vt:lpwstr>
  </property>
  <property fmtid="{D5CDD505-2E9C-101B-9397-08002B2CF9AE}" pid="13" name="CCMCommunication">
    <vt:lpwstr/>
  </property>
</Properties>
</file>