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9" r:id="rId2"/>
    <p:sldId id="256" r:id="rId3"/>
    <p:sldId id="258" r:id="rId4"/>
    <p:sldId id="260" r:id="rId5"/>
    <p:sldId id="261" r:id="rId6"/>
    <p:sldId id="262" r:id="rId7"/>
    <p:sldId id="263" r:id="rId8"/>
    <p:sldId id="264" r:id="rId9"/>
  </p:sldIdLst>
  <p:sldSz cx="12192000" cy="6858000"/>
  <p:notesSz cx="6794500" cy="99314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9" autoAdjust="0"/>
    <p:restoredTop sz="77494" autoAdjust="0"/>
  </p:normalViewPr>
  <p:slideViewPr>
    <p:cSldViewPr snapToGrid="0">
      <p:cViewPr>
        <p:scale>
          <a:sx n="70" d="100"/>
          <a:sy n="70" d="100"/>
        </p:scale>
        <p:origin x="2034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57699-D996-4EDF-B950-C2FC245A89EE}" type="datetimeFigureOut">
              <a:rPr lang="da-DK" smtClean="0"/>
              <a:t>04-06-2018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7C349-C5C3-4B5E-A017-929570CFE76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675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7C349-C5C3-4B5E-A017-929570CFE768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47407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7C349-C5C3-4B5E-A017-929570CFE768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8697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Systematisk</a:t>
            </a:r>
            <a:r>
              <a:rPr lang="da-DK" baseline="0" dirty="0" smtClean="0"/>
              <a:t> opsamling og bearbejdning af erhvervsdata</a:t>
            </a:r>
          </a:p>
          <a:p>
            <a:r>
              <a:rPr lang="da-DK" baseline="0" dirty="0" smtClean="0"/>
              <a:t>Dokumentation af begreber og definitioner</a:t>
            </a:r>
          </a:p>
          <a:p>
            <a:r>
              <a:rPr lang="da-DK" baseline="0" dirty="0" smtClean="0"/>
              <a:t>Dokumentation af analyser</a:t>
            </a:r>
          </a:p>
          <a:p>
            <a:r>
              <a:rPr lang="da-DK" baseline="0" dirty="0" smtClean="0"/>
              <a:t>Samlet fælles overblik over trends og erhvervsudvikling</a:t>
            </a:r>
          </a:p>
          <a:p>
            <a:r>
              <a:rPr lang="da-DK" baseline="0" dirty="0" smtClean="0"/>
              <a:t>Billiggøre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7C349-C5C3-4B5E-A017-929570CFE768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7286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Tilfældigheder…</a:t>
            </a:r>
          </a:p>
          <a:p>
            <a:r>
              <a:rPr lang="da-DK" dirty="0" smtClean="0"/>
              <a:t>Frie grunddata…når de nu kan i det private.</a:t>
            </a:r>
          </a:p>
          <a:p>
            <a:r>
              <a:rPr lang="da-DK" dirty="0" smtClean="0"/>
              <a:t>Geokodede</a:t>
            </a:r>
            <a:r>
              <a:rPr lang="da-DK" baseline="0" dirty="0" smtClean="0"/>
              <a:t> cvr-data fra LIFA</a:t>
            </a:r>
          </a:p>
          <a:p>
            <a:r>
              <a:rPr lang="da-DK" baseline="0" dirty="0" smtClean="0"/>
              <a:t>Matchende teknologi</a:t>
            </a:r>
          </a:p>
          <a:p>
            <a:r>
              <a:rPr lang="da-DK" baseline="0" dirty="0" smtClean="0"/>
              <a:t>Invitation fra RH29</a:t>
            </a:r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7C349-C5C3-4B5E-A017-929570CFE768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1505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Organisering</a:t>
            </a:r>
            <a:r>
              <a:rPr lang="da-DK" baseline="0" dirty="0" smtClean="0"/>
              <a:t> af tværkommunalt samarbejde ALTID svært…</a:t>
            </a:r>
          </a:p>
          <a:p>
            <a:r>
              <a:rPr lang="da-DK" baseline="0" dirty="0" smtClean="0"/>
              <a:t>Finansiering af tværkommunal udvikling ALTID svært</a:t>
            </a:r>
          </a:p>
          <a:p>
            <a:r>
              <a:rPr lang="da-DK" baseline="0" dirty="0" smtClean="0"/>
              <a:t>Efter lidt koks i begyndelsen, NU: i </a:t>
            </a:r>
            <a:r>
              <a:rPr lang="da-DK" baseline="0" dirty="0" err="1" smtClean="0"/>
              <a:t>GeoØST</a:t>
            </a:r>
            <a:r>
              <a:rPr lang="da-DK" baseline="0" dirty="0" smtClean="0"/>
              <a:t> regi</a:t>
            </a:r>
          </a:p>
          <a:p>
            <a:r>
              <a:rPr lang="da-DK" baseline="0" dirty="0" smtClean="0"/>
              <a:t>Organiseret i interessegrupper, hver med vores snor tilbage i egen fagorganisation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7C349-C5C3-4B5E-A017-929570CFE768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8471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Vi er nu forpligtende fælles om en</a:t>
            </a:r>
            <a:r>
              <a:rPr lang="da-DK" baseline="0" dirty="0" smtClean="0"/>
              <a:t> konkret infrastruktur…</a:t>
            </a:r>
          </a:p>
          <a:p>
            <a:r>
              <a:rPr lang="da-DK" baseline="0" dirty="0" smtClean="0"/>
              <a:t>Vi arbejder sammen om at udvikle en data- og IT-arkitektur</a:t>
            </a:r>
          </a:p>
          <a:p>
            <a:r>
              <a:rPr lang="da-DK" baseline="0" dirty="0" smtClean="0"/>
              <a:t>Vi arbejder sammen om at beskrive og bestille løsninger – BREDERE faglig sparring end eget pastorat kan klare</a:t>
            </a:r>
          </a:p>
          <a:p>
            <a:r>
              <a:rPr lang="da-DK" baseline="0" dirty="0" smtClean="0"/>
              <a:t>Vi arbejder sammen om at få dokumenteret det vi laver – sætte rammerne</a:t>
            </a:r>
          </a:p>
          <a:p>
            <a:r>
              <a:rPr lang="da-DK" baseline="0" dirty="0" smtClean="0"/>
              <a:t>Vi arbejder sammen med private firmaer på en anderledes INDDRAGENDE måde if. udvikling</a:t>
            </a:r>
          </a:p>
          <a:p>
            <a:r>
              <a:rPr lang="da-DK" baseline="0" dirty="0" smtClean="0"/>
              <a:t>Vi arbejder sammen med kompetencer indenfor området ”Erhverv og Data”</a:t>
            </a:r>
          </a:p>
          <a:p>
            <a:r>
              <a:rPr lang="da-DK" baseline="0" dirty="0" smtClean="0"/>
              <a:t>Kompetenceløft</a:t>
            </a:r>
          </a:p>
          <a:p>
            <a:r>
              <a:rPr lang="da-DK" baseline="0" dirty="0" smtClean="0"/>
              <a:t>Styrke og udvikle langtidsholdbare relationer i arbejdet med noget KONKRET.</a:t>
            </a:r>
          </a:p>
          <a:p>
            <a:endParaRPr lang="da-DK" baseline="0" dirty="0" smtClean="0"/>
          </a:p>
          <a:p>
            <a:r>
              <a:rPr lang="da-DK" baseline="0" dirty="0" smtClean="0"/>
              <a:t>Perspektiverne:</a:t>
            </a:r>
          </a:p>
          <a:p>
            <a:r>
              <a:rPr lang="da-DK" baseline="0" dirty="0" smtClean="0"/>
              <a:t>Kan vi køre opgaveløsningen ud på andre fagområder?</a:t>
            </a:r>
          </a:p>
          <a:p>
            <a:r>
              <a:rPr lang="da-DK" baseline="0" dirty="0" smtClean="0"/>
              <a:t>Kan vi opnå stordriftsfordele igennem et løst koblet samarbejde – </a:t>
            </a:r>
            <a:r>
              <a:rPr lang="da-DK" baseline="0" dirty="0" err="1" smtClean="0"/>
              <a:t>isf</a:t>
            </a:r>
            <a:r>
              <a:rPr lang="da-DK" baseline="0" dirty="0" smtClean="0"/>
              <a:t> store tunge organisationer fyldt med bureaukrati?</a:t>
            </a:r>
          </a:p>
          <a:p>
            <a:endParaRPr lang="da-DK" dirty="0" smtClean="0"/>
          </a:p>
          <a:p>
            <a:r>
              <a:rPr lang="da-DK" dirty="0" smtClean="0"/>
              <a:t>Ud fra at vi kommuner ligner hinanden </a:t>
            </a:r>
            <a:r>
              <a:rPr lang="da-DK" dirty="0" err="1" smtClean="0"/>
              <a:t>mht</a:t>
            </a:r>
            <a:r>
              <a:rPr lang="da-DK" dirty="0" smtClean="0"/>
              <a:t> opgaveporteføljen…men er asynkrone ift. hvornår behov</a:t>
            </a:r>
            <a:r>
              <a:rPr lang="da-DK" baseline="0" dirty="0" smtClean="0"/>
              <a:t> opstår….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7C349-C5C3-4B5E-A017-929570CFE768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33060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Kan vi i højere grad demonstrere, at vi</a:t>
            </a:r>
            <a:r>
              <a:rPr lang="da-DK" baseline="0" dirty="0" smtClean="0"/>
              <a:t>  frivilligt kan løfte opgaver i fællesskab, så er vi interessante – og desto større geografi jo mere interessante er vi. ALLE er vigtige og det er ikke udelukkende ”de rige” der kommer til fadet.</a:t>
            </a:r>
          </a:p>
          <a:p>
            <a:r>
              <a:rPr lang="da-DK" baseline="0" dirty="0" smtClean="0"/>
              <a:t>Målet er reel videndeling, anvendelig viden, løsninger vi hver især umiddelbart kan bruge – og udvikle på</a:t>
            </a:r>
          </a:p>
          <a:p>
            <a:r>
              <a:rPr lang="da-DK" baseline="0" dirty="0" smtClean="0"/>
              <a:t>Målet er OGSÅ INDFLYDELSE – </a:t>
            </a:r>
          </a:p>
          <a:p>
            <a:r>
              <a:rPr lang="da-DK" baseline="0" dirty="0" smtClean="0"/>
              <a:t>som sparringspartner, udtalelsesberettiget mm</a:t>
            </a:r>
          </a:p>
          <a:p>
            <a:r>
              <a:rPr lang="da-DK" baseline="0" dirty="0" smtClean="0"/>
              <a:t>FORDI</a:t>
            </a:r>
          </a:p>
          <a:p>
            <a:r>
              <a:rPr lang="da-DK" baseline="0" dirty="0" smtClean="0"/>
              <a:t>Indflydelse er vores eneste værn mod centralistiske hjerneblødninger og sektorsilotankerne</a:t>
            </a:r>
          </a:p>
          <a:p>
            <a:r>
              <a:rPr lang="da-DK" baseline="0" dirty="0" smtClean="0"/>
              <a:t>Og skummelt tænkt, så er det også vores legitimitet der er på spil…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7C349-C5C3-4B5E-A017-929570CFE768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211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Flere opgaver</a:t>
            </a:r>
          </a:p>
          <a:p>
            <a:r>
              <a:rPr lang="da-DK" dirty="0" smtClean="0"/>
              <a:t>Større kompleksitet i opgaverne</a:t>
            </a:r>
          </a:p>
          <a:p>
            <a:r>
              <a:rPr lang="da-DK" dirty="0" smtClean="0"/>
              <a:t>Kortere tid til at løse dem i dvs. kortere tid til at dykke ned i fagområder,</a:t>
            </a:r>
            <a:r>
              <a:rPr lang="da-DK" baseline="0" dirty="0" smtClean="0"/>
              <a:t> det er ikke systematisk, men </a:t>
            </a:r>
            <a:r>
              <a:rPr lang="da-DK" baseline="0" dirty="0" err="1" smtClean="0"/>
              <a:t>tuehopperi</a:t>
            </a:r>
            <a:r>
              <a:rPr lang="da-DK" baseline="0" dirty="0" smtClean="0"/>
              <a:t>.</a:t>
            </a:r>
          </a:p>
          <a:p>
            <a:r>
              <a:rPr lang="da-DK" baseline="0" dirty="0" smtClean="0"/>
              <a:t>Og sidst men ikke mindst – vi får færre ressourcer til at løse opgaverne.</a:t>
            </a:r>
          </a:p>
          <a:p>
            <a:endParaRPr lang="da-DK" baseline="0" dirty="0" smtClean="0"/>
          </a:p>
          <a:p>
            <a:r>
              <a:rPr lang="da-DK" baseline="0" dirty="0" smtClean="0"/>
              <a:t>DERFOR er ”det fælles” og ”det anvendelige” eneste måde at få 2+2 til at give 5</a:t>
            </a:r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7C349-C5C3-4B5E-A017-929570CFE768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0016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960E0-C2B5-4D3E-87EC-5028892A085D}" type="datetimeFigureOut">
              <a:rPr lang="da-DK" smtClean="0"/>
              <a:t>28-05-2018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560D6-BB43-41D0-A096-F5C0BC9533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775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960E0-C2B5-4D3E-87EC-5028892A085D}" type="datetimeFigureOut">
              <a:rPr lang="da-DK" smtClean="0"/>
              <a:t>28-05-2018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560D6-BB43-41D0-A096-F5C0BC9533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41364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960E0-C2B5-4D3E-87EC-5028892A085D}" type="datetimeFigureOut">
              <a:rPr lang="da-DK" smtClean="0"/>
              <a:t>28-05-2018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560D6-BB43-41D0-A096-F5C0BC9533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9992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960E0-C2B5-4D3E-87EC-5028892A085D}" type="datetimeFigureOut">
              <a:rPr lang="da-DK" smtClean="0"/>
              <a:t>28-05-2018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560D6-BB43-41D0-A096-F5C0BC9533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1522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960E0-C2B5-4D3E-87EC-5028892A085D}" type="datetimeFigureOut">
              <a:rPr lang="da-DK" smtClean="0"/>
              <a:t>28-05-2018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560D6-BB43-41D0-A096-F5C0BC9533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8864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960E0-C2B5-4D3E-87EC-5028892A085D}" type="datetimeFigureOut">
              <a:rPr lang="da-DK" smtClean="0"/>
              <a:t>28-05-2018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560D6-BB43-41D0-A096-F5C0BC9533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7258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960E0-C2B5-4D3E-87EC-5028892A085D}" type="datetimeFigureOut">
              <a:rPr lang="da-DK" smtClean="0"/>
              <a:t>28-05-2018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560D6-BB43-41D0-A096-F5C0BC9533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5717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960E0-C2B5-4D3E-87EC-5028892A085D}" type="datetimeFigureOut">
              <a:rPr lang="da-DK" smtClean="0"/>
              <a:t>28-05-2018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560D6-BB43-41D0-A096-F5C0BC9533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139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960E0-C2B5-4D3E-87EC-5028892A085D}" type="datetimeFigureOut">
              <a:rPr lang="da-DK" smtClean="0"/>
              <a:t>28-05-2018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560D6-BB43-41D0-A096-F5C0BC9533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6090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960E0-C2B5-4D3E-87EC-5028892A085D}" type="datetimeFigureOut">
              <a:rPr lang="da-DK" smtClean="0"/>
              <a:t>28-05-2018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560D6-BB43-41D0-A096-F5C0BC9533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6132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960E0-C2B5-4D3E-87EC-5028892A085D}" type="datetimeFigureOut">
              <a:rPr lang="da-DK" smtClean="0"/>
              <a:t>28-05-2018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560D6-BB43-41D0-A096-F5C0BC9533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8865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960E0-C2B5-4D3E-87EC-5028892A085D}" type="datetimeFigureOut">
              <a:rPr lang="da-DK" smtClean="0"/>
              <a:t>28-05-2018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560D6-BB43-41D0-A096-F5C0BC9533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7776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ladsholder til indhold 1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73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Samarbejde om data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 err="1" smtClean="0"/>
              <a:t>ErhvervsInfo</a:t>
            </a:r>
            <a:endParaRPr lang="da-DK" dirty="0" smtClean="0"/>
          </a:p>
          <a:p>
            <a:endParaRPr lang="da-DK" dirty="0"/>
          </a:p>
          <a:p>
            <a:r>
              <a:rPr lang="da-DK" dirty="0" smtClean="0"/>
              <a:t>»Fællesskaber skal typisk have rod i noget. Et fælles projekt, fælles værdier eller en fælles kamp..&lt;&lt;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18778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16200000">
            <a:off x="-1319986" y="3054977"/>
            <a:ext cx="4693362" cy="1325563"/>
          </a:xfrm>
        </p:spPr>
        <p:txBody>
          <a:bodyPr/>
          <a:lstStyle/>
          <a:p>
            <a:r>
              <a:rPr lang="da-DK" dirty="0" smtClean="0"/>
              <a:t>Hvad er det?</a:t>
            </a: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323" y="306220"/>
            <a:ext cx="10169431" cy="591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062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20" y="0"/>
            <a:ext cx="11336423" cy="6376738"/>
          </a:xfrm>
          <a:prstGeom prst="rect">
            <a:avLst/>
          </a:prstGeom>
        </p:spPr>
      </p:pic>
      <p:sp>
        <p:nvSpPr>
          <p:cNvPr id="5" name="Tekstfelt 4"/>
          <p:cNvSpPr txBox="1"/>
          <p:nvPr/>
        </p:nvSpPr>
        <p:spPr>
          <a:xfrm rot="16200000">
            <a:off x="-1800728" y="2803649"/>
            <a:ext cx="57029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 dirty="0" smtClean="0"/>
              <a:t>Hvordan kom vi i gang?</a:t>
            </a:r>
            <a:endParaRPr lang="da-DK" sz="4400" dirty="0"/>
          </a:p>
        </p:txBody>
      </p:sp>
    </p:spTree>
    <p:extLst>
      <p:ext uri="{BB962C8B-B14F-4D97-AF65-F5344CB8AC3E}">
        <p14:creationId xmlns:p14="http://schemas.microsoft.com/office/powerpoint/2010/main" val="243512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illedresultat for organisi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384" y="504967"/>
            <a:ext cx="8182147" cy="555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felt 3"/>
          <p:cNvSpPr txBox="1"/>
          <p:nvPr/>
        </p:nvSpPr>
        <p:spPr>
          <a:xfrm rot="16200000">
            <a:off x="-1479561" y="2932907"/>
            <a:ext cx="54839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 dirty="0" smtClean="0"/>
              <a:t>Organisering? Ja tak!</a:t>
            </a:r>
            <a:endParaRPr lang="da-DK" sz="4400" dirty="0"/>
          </a:p>
        </p:txBody>
      </p:sp>
    </p:spTree>
    <p:extLst>
      <p:ext uri="{BB962C8B-B14F-4D97-AF65-F5344CB8AC3E}">
        <p14:creationId xmlns:p14="http://schemas.microsoft.com/office/powerpoint/2010/main" val="3070149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illedresultat for perspective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756" y="656988"/>
            <a:ext cx="8581600" cy="534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felt 3"/>
          <p:cNvSpPr txBox="1"/>
          <p:nvPr/>
        </p:nvSpPr>
        <p:spPr>
          <a:xfrm rot="16200000">
            <a:off x="-1814205" y="2946281"/>
            <a:ext cx="53480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 dirty="0" smtClean="0"/>
              <a:t>Perspektiver</a:t>
            </a:r>
            <a:endParaRPr lang="da-DK" sz="4400" dirty="0"/>
          </a:p>
        </p:txBody>
      </p:sp>
    </p:spTree>
    <p:extLst>
      <p:ext uri="{BB962C8B-B14F-4D97-AF65-F5344CB8AC3E}">
        <p14:creationId xmlns:p14="http://schemas.microsoft.com/office/powerpoint/2010/main" val="1055358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illedresultat for responsibilitie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19" y="2156348"/>
            <a:ext cx="5171781" cy="343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felt 3"/>
          <p:cNvSpPr txBox="1"/>
          <p:nvPr/>
        </p:nvSpPr>
        <p:spPr>
          <a:xfrm rot="16200000">
            <a:off x="-1378777" y="2551834"/>
            <a:ext cx="46409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 dirty="0" smtClean="0"/>
              <a:t>Indflydelse på  udviklingen</a:t>
            </a:r>
            <a:endParaRPr lang="da-DK" sz="4400" dirty="0"/>
          </a:p>
        </p:txBody>
      </p:sp>
      <p:pic>
        <p:nvPicPr>
          <p:cNvPr id="4100" name="Picture 4" descr="Billedresultat for challen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922" y="1432308"/>
            <a:ext cx="3403560" cy="248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009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illedresultat for challenge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370" y="1296537"/>
            <a:ext cx="7960531" cy="424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felt 3"/>
          <p:cNvSpPr txBox="1"/>
          <p:nvPr/>
        </p:nvSpPr>
        <p:spPr>
          <a:xfrm rot="16200000">
            <a:off x="-1801506" y="3034043"/>
            <a:ext cx="5472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 dirty="0" smtClean="0"/>
              <a:t>De fælles udfordringer</a:t>
            </a:r>
            <a:endParaRPr lang="da-DK" sz="4400" dirty="0"/>
          </a:p>
        </p:txBody>
      </p:sp>
    </p:spTree>
    <p:extLst>
      <p:ext uri="{BB962C8B-B14F-4D97-AF65-F5344CB8AC3E}">
        <p14:creationId xmlns:p14="http://schemas.microsoft.com/office/powerpoint/2010/main" val="1840369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12755</TotalTime>
  <Words>437</Words>
  <Application>Microsoft Office PowerPoint</Application>
  <PresentationFormat>Widescreen</PresentationFormat>
  <Paragraphs>59</Paragraphs>
  <Slides>8</Slides>
  <Notes>8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Office-tema</vt:lpstr>
      <vt:lpstr>PowerPoint-præsentation</vt:lpstr>
      <vt:lpstr>Samarbejde om data</vt:lpstr>
      <vt:lpstr>Hvad er det?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Ballerup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Fællesskab om data</dc:title>
  <dc:creator>Lars Dalgaard (ldg)</dc:creator>
  <cp:lastModifiedBy>Lars Dalgaard (ldg)</cp:lastModifiedBy>
  <cp:revision>31</cp:revision>
  <cp:lastPrinted>2018-06-04T11:13:17Z</cp:lastPrinted>
  <dcterms:created xsi:type="dcterms:W3CDTF">2018-05-28T08:20:50Z</dcterms:created>
  <dcterms:modified xsi:type="dcterms:W3CDTF">2018-06-06T04:56:24Z</dcterms:modified>
</cp:coreProperties>
</file>