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322" r:id="rId2"/>
    <p:sldId id="300" r:id="rId3"/>
    <p:sldId id="324" r:id="rId4"/>
    <p:sldId id="327" r:id="rId5"/>
    <p:sldId id="347" r:id="rId6"/>
    <p:sldId id="328" r:id="rId7"/>
    <p:sldId id="348" r:id="rId8"/>
    <p:sldId id="325" r:id="rId9"/>
    <p:sldId id="346" r:id="rId10"/>
    <p:sldId id="345" r:id="rId11"/>
    <p:sldId id="343" r:id="rId12"/>
    <p:sldId id="342" r:id="rId13"/>
    <p:sldId id="340" r:id="rId14"/>
    <p:sldId id="326" r:id="rId15"/>
    <p:sldId id="339" r:id="rId16"/>
    <p:sldId id="338" r:id="rId17"/>
    <p:sldId id="337" r:id="rId18"/>
    <p:sldId id="336" r:id="rId19"/>
    <p:sldId id="334" r:id="rId20"/>
    <p:sldId id="333" r:id="rId21"/>
    <p:sldId id="332" r:id="rId22"/>
    <p:sldId id="331" r:id="rId23"/>
    <p:sldId id="306" r:id="rId24"/>
    <p:sldId id="341" r:id="rId25"/>
    <p:sldId id="330" r:id="rId26"/>
  </p:sldIdLst>
  <p:sldSz cx="9144000" cy="6858000" type="screen4x3"/>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6294" autoAdjust="0"/>
  </p:normalViewPr>
  <p:slideViewPr>
    <p:cSldViewPr showGuides="1">
      <p:cViewPr>
        <p:scale>
          <a:sx n="80" d="100"/>
          <a:sy n="80" d="100"/>
        </p:scale>
        <p:origin x="-1378" y="-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1" d="100"/>
          <a:sy n="61" d="100"/>
        </p:scale>
        <p:origin x="-3259" y="-101"/>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240082018829"/>
          <c:y val="0.13399927348262752"/>
          <c:w val="0.69807682499700752"/>
          <c:h val="0.68628345433429006"/>
        </c:manualLayout>
      </c:layout>
      <c:doughnutChart>
        <c:varyColors val="1"/>
        <c:dLbls>
          <c:showLegendKey val="0"/>
          <c:showVal val="0"/>
          <c:showCatName val="0"/>
          <c:showSerName val="0"/>
          <c:showPercent val="0"/>
          <c:showBubbleSize val="0"/>
          <c:showLeaderLines val="0"/>
        </c:dLbls>
        <c:firstSliceAng val="0"/>
        <c:holeSize val="47"/>
      </c:doughnutChart>
      <c:spPr>
        <a:noFill/>
        <a:ln>
          <a:noFill/>
        </a:ln>
        <a:effectLst/>
      </c:spPr>
    </c:plotArea>
    <c:plotVisOnly val="1"/>
    <c:dispBlanksAs val="gap"/>
    <c:showDLblsOverMax val="0"/>
  </c:chart>
  <c:spPr>
    <a:noFill/>
    <a:ln>
      <a:noFill/>
    </a:ln>
    <a:effectLst/>
  </c:spPr>
  <c:txPr>
    <a:bodyPr/>
    <a:lstStyle/>
    <a:p>
      <a:pPr>
        <a:defRPr/>
      </a:pPr>
      <a:endParaRPr lang="da-DK"/>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0.125</cdr:x>
      <cdr:y>0.0174</cdr:y>
    </cdr:from>
    <cdr:to>
      <cdr:x>1</cdr:x>
      <cdr:y>0.95591</cdr:y>
    </cdr:to>
    <cdr:sp macro="" textlink="">
      <cdr:nvSpPr>
        <cdr:cNvPr id="8" name="Tekstboks 7"/>
        <cdr:cNvSpPr txBox="1"/>
      </cdr:nvSpPr>
      <cdr:spPr>
        <a:xfrm xmlns:a="http://schemas.openxmlformats.org/drawingml/2006/main">
          <a:off x="720080" y="85011"/>
          <a:ext cx="5040560" cy="458587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da-DK" sz="1500" b="1" dirty="0" smtClean="0"/>
            <a:t>De danske behandlingsaktiviteter</a:t>
          </a:r>
        </a:p>
        <a:p xmlns:a="http://schemas.openxmlformats.org/drawingml/2006/main">
          <a:endParaRPr lang="da-DK" sz="1500" dirty="0"/>
        </a:p>
        <a:p xmlns:a="http://schemas.openxmlformats.org/drawingml/2006/main">
          <a:pPr marL="285750" indent="-285750">
            <a:buFont typeface="Arial" panose="020B0604020202020204" pitchFamily="34" charset="0"/>
            <a:buChar char="•"/>
          </a:pPr>
          <a:r>
            <a:rPr lang="da-DK" sz="1400" dirty="0" smtClean="0"/>
            <a:t>Genanvendelse</a:t>
          </a:r>
          <a:endParaRPr lang="da-DK" sz="1400" dirty="0"/>
        </a:p>
        <a:p xmlns:a="http://schemas.openxmlformats.org/drawingml/2006/main">
          <a:pPr marL="285750" indent="-285750">
            <a:buFont typeface="Arial" panose="020B0604020202020204" pitchFamily="34" charset="0"/>
            <a:buChar char="•"/>
          </a:pPr>
          <a:r>
            <a:rPr lang="da-DK" sz="1400" dirty="0" smtClean="0"/>
            <a:t>Forbrænding</a:t>
          </a:r>
          <a:endParaRPr lang="da-DK" sz="1400" dirty="0"/>
        </a:p>
        <a:p xmlns:a="http://schemas.openxmlformats.org/drawingml/2006/main">
          <a:pPr marL="285750" indent="-285750">
            <a:buFont typeface="Arial" panose="020B0604020202020204" pitchFamily="34" charset="0"/>
            <a:buChar char="•"/>
          </a:pPr>
          <a:r>
            <a:rPr lang="da-DK" sz="1400" dirty="0" smtClean="0"/>
            <a:t>Deponering</a:t>
          </a:r>
          <a:endParaRPr lang="da-DK" sz="1400" dirty="0"/>
        </a:p>
        <a:p xmlns:a="http://schemas.openxmlformats.org/drawingml/2006/main">
          <a:pPr marL="285750" indent="-285750">
            <a:buFont typeface="Arial" panose="020B0604020202020204" pitchFamily="34" charset="0"/>
            <a:buChar char="•"/>
          </a:pPr>
          <a:r>
            <a:rPr lang="da-DK" sz="1400" dirty="0" smtClean="0"/>
            <a:t>Særlig </a:t>
          </a:r>
          <a:r>
            <a:rPr lang="da-DK" sz="1400" dirty="0" err="1" smtClean="0"/>
            <a:t>behanding</a:t>
          </a:r>
          <a:endParaRPr lang="da-DK" sz="1400" dirty="0"/>
        </a:p>
        <a:p xmlns:a="http://schemas.openxmlformats.org/drawingml/2006/main">
          <a:pPr marL="285750" indent="-285750">
            <a:buFont typeface="Arial" panose="020B0604020202020204" pitchFamily="34" charset="0"/>
            <a:buChar char="•"/>
          </a:pPr>
          <a:r>
            <a:rPr lang="da-DK" sz="1400" dirty="0" err="1" smtClean="0"/>
            <a:t>Afgiftfritaget</a:t>
          </a:r>
          <a:r>
            <a:rPr lang="da-DK" sz="1400" dirty="0" smtClean="0"/>
            <a:t> deponering</a:t>
          </a:r>
        </a:p>
        <a:p xmlns:a="http://schemas.openxmlformats.org/drawingml/2006/main">
          <a:pPr marL="285750" indent="-285750">
            <a:buFont typeface="Arial" panose="020B0604020202020204" pitchFamily="34" charset="0"/>
            <a:buChar char="•"/>
          </a:pPr>
          <a:r>
            <a:rPr lang="da-DK" sz="1400" dirty="0" err="1" smtClean="0"/>
            <a:t>Afgiftfritaget</a:t>
          </a:r>
          <a:r>
            <a:rPr lang="da-DK" sz="1400" dirty="0" smtClean="0"/>
            <a:t> forbrænding</a:t>
          </a:r>
        </a:p>
        <a:p xmlns:a="http://schemas.openxmlformats.org/drawingml/2006/main">
          <a:pPr marL="285750" indent="-285750">
            <a:buFont typeface="Arial" panose="020B0604020202020204" pitchFamily="34" charset="0"/>
            <a:buChar char="•"/>
          </a:pPr>
          <a:r>
            <a:rPr lang="da-DK" sz="1400" dirty="0" smtClean="0"/>
            <a:t>Midlertidig oplagring (kode er slettet i ny bekendtgørelse)</a:t>
          </a:r>
        </a:p>
        <a:p xmlns:a="http://schemas.openxmlformats.org/drawingml/2006/main">
          <a:endParaRPr lang="da-DK" sz="1400" b="1" dirty="0" smtClean="0"/>
        </a:p>
        <a:p xmlns:a="http://schemas.openxmlformats.org/drawingml/2006/main">
          <a:r>
            <a:rPr lang="da-DK" sz="1400" b="1" dirty="0" smtClean="0"/>
            <a:t>Nye behandlingskoder med ny bekendtgørelse: </a:t>
          </a:r>
        </a:p>
        <a:p xmlns:a="http://schemas.openxmlformats.org/drawingml/2006/main">
          <a:r>
            <a:rPr lang="da-DK" sz="1400" dirty="0" smtClean="0"/>
            <a:t>Forberedelse med henblik på genbrug</a:t>
          </a:r>
        </a:p>
        <a:p xmlns:a="http://schemas.openxmlformats.org/drawingml/2006/main">
          <a:r>
            <a:rPr lang="da-DK" sz="1400" dirty="0" smtClean="0"/>
            <a:t>Anden endelig materialenyttiggørelse</a:t>
          </a:r>
        </a:p>
        <a:p xmlns:a="http://schemas.openxmlformats.org/drawingml/2006/main">
          <a:endParaRPr lang="da-DK" sz="1400" dirty="0" smtClean="0"/>
        </a:p>
        <a:p xmlns:a="http://schemas.openxmlformats.org/drawingml/2006/main">
          <a:r>
            <a:rPr lang="da-DK" sz="1500" b="1" dirty="0" smtClean="0"/>
            <a:t>Nyttiggørelse eller bortskaffelse</a:t>
          </a:r>
        </a:p>
        <a:p xmlns:a="http://schemas.openxmlformats.org/drawingml/2006/main">
          <a:r>
            <a:rPr lang="da-DK" sz="1500" dirty="0" smtClean="0"/>
            <a:t>	13 R-koder</a:t>
          </a:r>
        </a:p>
        <a:p xmlns:a="http://schemas.openxmlformats.org/drawingml/2006/main">
          <a:pPr marL="731520" lvl="2"/>
          <a:r>
            <a:rPr lang="da-DK" sz="1500" dirty="0" smtClean="0"/>
            <a:t>	15 D-koder</a:t>
          </a:r>
        </a:p>
        <a:p xmlns:a="http://schemas.openxmlformats.org/drawingml/2006/main">
          <a:pPr marL="731520" lvl="2"/>
          <a:endParaRPr lang="da-DK" sz="1500" dirty="0" smtClean="0"/>
        </a:p>
        <a:p xmlns:a="http://schemas.openxmlformats.org/drawingml/2006/main">
          <a:r>
            <a:rPr lang="da-DK" sz="1500" b="1" dirty="0" smtClean="0"/>
            <a:t>Slutbehandling (valgfri)</a:t>
          </a:r>
        </a:p>
        <a:p xmlns:a="http://schemas.openxmlformats.org/drawingml/2006/main">
          <a:r>
            <a:rPr lang="da-DK" sz="1400" dirty="0" smtClean="0"/>
            <a:t>	Ja eller nej</a:t>
          </a:r>
        </a:p>
        <a:p xmlns:a="http://schemas.openxmlformats.org/drawingml/2006/main">
          <a:endParaRPr lang="da-DK" sz="1100" dirty="0" err="1" smtClean="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FD76268-5CE8-436F-8727-6E4791263BAF}" type="datetimeFigureOut">
              <a:rPr lang="da-DK" smtClean="0"/>
              <a:t>01-11-2018</a:t>
            </a:fld>
            <a:endParaRPr lang="da-DK"/>
          </a:p>
        </p:txBody>
      </p:sp>
      <p:sp>
        <p:nvSpPr>
          <p:cNvPr id="4" name="Pladsholder til slidebillede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6A3B4F2-37C6-456F-99B1-74C79381C6EC}" type="slidenum">
              <a:rPr lang="da-DK" smtClean="0"/>
              <a:t>‹nr.›</a:t>
            </a:fld>
            <a:endParaRPr lang="da-DK"/>
          </a:p>
        </p:txBody>
      </p:sp>
    </p:spTree>
    <p:extLst>
      <p:ext uri="{BB962C8B-B14F-4D97-AF65-F5344CB8AC3E}">
        <p14:creationId xmlns:p14="http://schemas.microsoft.com/office/powerpoint/2010/main" val="20947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est.ads.mst.dk/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affaldsdatasystem@mst.d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smtClean="0"/>
              <a:t>Præsentation af Anne</a:t>
            </a:r>
            <a:r>
              <a:rPr lang="da-DK" sz="1200" baseline="0" dirty="0" smtClean="0"/>
              <a:t> og Ellen:</a:t>
            </a:r>
            <a:r>
              <a:rPr lang="da-DK" sz="1200" dirty="0" smtClean="0"/>
              <a:t> Navn, stilling, baggrund, hvor sad vi før, hvad sidder vi med til hverdag. Hvor sidder vi til daglig og hvor er styrelsen på vej hen (Odense)?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a-DK" sz="900" dirty="0" smtClean="0"/>
          </a:p>
          <a:p>
            <a:endParaRPr lang="da-DK" sz="1400" dirty="0" smtClean="0"/>
          </a:p>
          <a:p>
            <a:endParaRPr lang="da-DK" sz="900" dirty="0"/>
          </a:p>
        </p:txBody>
      </p:sp>
      <p:sp>
        <p:nvSpPr>
          <p:cNvPr id="4" name="Pladsholder til diasnummer 3"/>
          <p:cNvSpPr>
            <a:spLocks noGrp="1"/>
          </p:cNvSpPr>
          <p:nvPr>
            <p:ph type="sldNum" sz="quarter" idx="10"/>
          </p:nvPr>
        </p:nvSpPr>
        <p:spPr/>
        <p:txBody>
          <a:bodyPr/>
          <a:lstStyle/>
          <a:p>
            <a:fld id="{F6A3B4F2-37C6-456F-99B1-74C79381C6EC}" type="slidenum">
              <a:rPr lang="da-DK" smtClean="0"/>
              <a:t>1</a:t>
            </a:fld>
            <a:endParaRPr lang="da-DK"/>
          </a:p>
        </p:txBody>
      </p:sp>
    </p:spTree>
    <p:extLst>
      <p:ext uri="{BB962C8B-B14F-4D97-AF65-F5344CB8AC3E}">
        <p14:creationId xmlns:p14="http://schemas.microsoft.com/office/powerpoint/2010/main" val="65240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Hvad kan vi bruge ADS til?</a:t>
            </a:r>
          </a:p>
          <a:p>
            <a:r>
              <a:rPr lang="da-DK" dirty="0" smtClean="0"/>
              <a:t>Spørgsmål som jeg forestiller mig,</a:t>
            </a:r>
            <a:r>
              <a:rPr lang="da-DK" baseline="0" dirty="0" smtClean="0"/>
              <a:t> at de kommunale medarbejdere er interesseret i. </a:t>
            </a:r>
            <a:r>
              <a:rPr lang="da-DK" dirty="0" smtClean="0"/>
              <a:t>ADS kan give svar på disse spørgsmål – Er der andre ting inden (i</a:t>
            </a:r>
            <a:r>
              <a:rPr lang="da-DK" baseline="0" dirty="0" smtClean="0"/>
              <a:t> forhold til data) som man som tilsynsmedarbejder gerne vil vide? (Så må jeg se, om jeg kan svare på, om det er noget vi kan).</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10</a:t>
            </a:fld>
            <a:endParaRPr lang="da-DK"/>
          </a:p>
        </p:txBody>
      </p:sp>
    </p:spTree>
    <p:extLst>
      <p:ext uri="{BB962C8B-B14F-4D97-AF65-F5344CB8AC3E}">
        <p14:creationId xmlns:p14="http://schemas.microsoft.com/office/powerpoint/2010/main" val="3144270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Hvad kan vi bruge ADS til?</a:t>
            </a:r>
          </a:p>
          <a:p>
            <a:r>
              <a:rPr lang="da-DK" u="none" dirty="0" smtClean="0"/>
              <a:t>Lad</a:t>
            </a:r>
            <a:r>
              <a:rPr lang="da-DK" u="none" baseline="0" dirty="0" smtClean="0"/>
              <a:t> mig starte med et eksempel: </a:t>
            </a:r>
            <a:r>
              <a:rPr lang="da-DK" u="none" dirty="0" smtClean="0"/>
              <a:t>Hos hvilken</a:t>
            </a:r>
            <a:r>
              <a:rPr lang="da-DK" u="none" baseline="0" dirty="0" smtClean="0"/>
              <a:t> virksomhed skal jeg tage på tilsyn? </a:t>
            </a:r>
            <a:r>
              <a:rPr lang="da-DK" u="none" baseline="0" dirty="0" smtClean="0">
                <a:sym typeface="Wingdings" panose="05000000000000000000" pitchFamily="2" charset="2"/>
              </a:rPr>
              <a:t> Denne rapport.</a:t>
            </a:r>
            <a:endParaRPr lang="da-DK" u="none" dirty="0" smtClean="0"/>
          </a:p>
          <a:p>
            <a:r>
              <a:rPr lang="da-DK" u="none" dirty="0" smtClean="0"/>
              <a:t>Som</a:t>
            </a:r>
            <a:r>
              <a:rPr lang="da-DK" u="none" baseline="0" dirty="0" smtClean="0"/>
              <a:t> kommune kan man udtrække rapporter. Der er mange at vælge imellem. Fx er denne her god til at danne overblik over, hvad alle (produktions)virksomheder i kommunen indberetter.</a:t>
            </a:r>
          </a:p>
          <a:p>
            <a:r>
              <a:rPr lang="da-DK" u="none" baseline="0" dirty="0" smtClean="0"/>
              <a:t>(Mindre virksomheder uden produkt-produktion, har kun husholdningslignende affald, og hvis deres affald indsamles med almindelig henteordning, vil det ikke kunne fremsøges særskilt i ADS.)</a:t>
            </a:r>
          </a:p>
          <a:p>
            <a:endParaRPr lang="da-DK" u="none" baseline="0" dirty="0" smtClean="0"/>
          </a:p>
          <a:p>
            <a:r>
              <a:rPr lang="da-DK" u="none" baseline="0" dirty="0" smtClean="0"/>
              <a:t>Kommenter på de forskellige valgmuligheder</a:t>
            </a:r>
          </a:p>
          <a:p>
            <a:endParaRPr lang="da-DK" u="none" baseline="0" dirty="0" smtClean="0"/>
          </a:p>
          <a:p>
            <a:r>
              <a:rPr lang="da-DK" u="none" baseline="0" dirty="0" smtClean="0"/>
              <a:t>Nogen gange sidder systemet fast – turde ikke forlade mig kun på det og bruge vores testsystem. Vi har hørt megen blandet kritik fra kommunerne gennem tiden, men ikke på dette punkt. </a:t>
            </a:r>
            <a:r>
              <a:rPr lang="da-DK" u="none" baseline="0" dirty="0" smtClean="0">
                <a:sym typeface="Wingdings" panose="05000000000000000000" pitchFamily="2" charset="2"/>
              </a:rPr>
              <a:t>I må fortælle, hvis I oplever det. </a:t>
            </a:r>
            <a:endParaRPr lang="da-DK" u="none" dirty="0"/>
          </a:p>
        </p:txBody>
      </p:sp>
      <p:sp>
        <p:nvSpPr>
          <p:cNvPr id="4" name="Pladsholder til diasnummer 3"/>
          <p:cNvSpPr>
            <a:spLocks noGrp="1"/>
          </p:cNvSpPr>
          <p:nvPr>
            <p:ph type="sldNum" sz="quarter" idx="10"/>
          </p:nvPr>
        </p:nvSpPr>
        <p:spPr/>
        <p:txBody>
          <a:bodyPr/>
          <a:lstStyle/>
          <a:p>
            <a:fld id="{F6A3B4F2-37C6-456F-99B1-74C79381C6EC}" type="slidenum">
              <a:rPr lang="da-DK" smtClean="0"/>
              <a:t>11</a:t>
            </a:fld>
            <a:endParaRPr lang="da-DK"/>
          </a:p>
        </p:txBody>
      </p:sp>
    </p:spTree>
    <p:extLst>
      <p:ext uri="{BB962C8B-B14F-4D97-AF65-F5344CB8AC3E}">
        <p14:creationId xmlns:p14="http://schemas.microsoft.com/office/powerpoint/2010/main" val="149347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Viser</a:t>
            </a:r>
            <a:r>
              <a:rPr lang="da-DK" baseline="0" dirty="0" smtClean="0"/>
              <a:t> affaldstyper indberettet i kommunen, og hvem der har produceret det. </a:t>
            </a:r>
            <a:r>
              <a:rPr lang="da-DK" baseline="0" dirty="0" smtClean="0">
                <a:sym typeface="Wingdings" panose="05000000000000000000" pitchFamily="2" charset="2"/>
              </a:rPr>
              <a:t> Gennemgå de forskellige kolonner.</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12</a:t>
            </a:fld>
            <a:endParaRPr lang="da-DK"/>
          </a:p>
        </p:txBody>
      </p:sp>
    </p:spTree>
    <p:extLst>
      <p:ext uri="{BB962C8B-B14F-4D97-AF65-F5344CB8AC3E}">
        <p14:creationId xmlns:p14="http://schemas.microsoft.com/office/powerpoint/2010/main" val="314427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dirty="0" smtClean="0"/>
              <a:t>Hvad kan vi bruge ADS til?</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sym typeface="Wingdings" panose="05000000000000000000" pitchFamily="2" charset="2"/>
              </a:rPr>
              <a:t>Tilsynsmedarbejderen har brug for at vide, at de tal de slår virksomheden i hovedet med er korrekte  Vær opmærksom på, at virksomheden ikke selv har indberettet.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sym typeface="Wingdings" panose="05000000000000000000" pitchFamily="2" charset="2"/>
            </a:endParaRPr>
          </a:p>
          <a:p>
            <a:r>
              <a:rPr lang="da-DK" dirty="0" smtClean="0"/>
              <a:t>Troværdighed i</a:t>
            </a:r>
            <a:r>
              <a:rPr lang="da-DK" baseline="0" dirty="0" smtClean="0"/>
              <a:t> forhold til, at producenten ikke selv forestår indberetningen </a:t>
            </a:r>
            <a:r>
              <a:rPr lang="da-DK" baseline="0" dirty="0" smtClean="0">
                <a:sym typeface="Wingdings" panose="05000000000000000000" pitchFamily="2" charset="2"/>
              </a:rPr>
              <a:t> Sker på baggrund af vejning af indsamler. (De har selv interesse i at gøre dette af hensyn til afregning).</a:t>
            </a:r>
          </a:p>
          <a:p>
            <a:r>
              <a:rPr lang="da-DK" baseline="0" dirty="0" smtClean="0">
                <a:sym typeface="Wingdings" panose="05000000000000000000" pitchFamily="2" charset="2"/>
              </a:rPr>
              <a:t>”…indberetter </a:t>
            </a:r>
            <a:r>
              <a:rPr lang="da-DK" i="1" baseline="0" dirty="0" smtClean="0">
                <a:sym typeface="Wingdings" panose="05000000000000000000" pitchFamily="2" charset="2"/>
              </a:rPr>
              <a:t>som udgangspunkt</a:t>
            </a:r>
            <a:r>
              <a:rPr lang="da-DK" i="0" baseline="0" dirty="0" smtClean="0">
                <a:sym typeface="Wingdings" panose="05000000000000000000" pitchFamily="2" charset="2"/>
              </a:rPr>
              <a:t>  ikke selv…” Undtagelsen er når producenten eksporterer affaldet ud af landet.</a:t>
            </a:r>
            <a:endParaRPr lang="da-DK" baseline="0" dirty="0" smtClean="0">
              <a:sym typeface="Wingdings" panose="05000000000000000000" pitchFamily="2" charset="2"/>
            </a:endParaRPr>
          </a:p>
          <a:p>
            <a:endParaRPr lang="da-DK" dirty="0" smtClean="0"/>
          </a:p>
          <a:p>
            <a:r>
              <a:rPr lang="da-DK" dirty="0" smtClean="0"/>
              <a:t>Løbende</a:t>
            </a:r>
            <a:r>
              <a:rPr lang="da-DK" baseline="0" dirty="0" smtClean="0"/>
              <a:t> kvalitetssikring: Kvalitetssikrede data er mere troværdige. Fejl kan være mangler i indberetning, forkerte/upræcise koder, mængder. </a:t>
            </a:r>
            <a:r>
              <a:rPr lang="da-DK" baseline="0" dirty="0" smtClean="0">
                <a:sym typeface="Wingdings" panose="05000000000000000000" pitchFamily="2" charset="2"/>
              </a:rPr>
              <a:t> Giver et godt overordnet billede.</a:t>
            </a:r>
          </a:p>
          <a:p>
            <a:r>
              <a:rPr lang="da-DK" baseline="0" dirty="0" smtClean="0">
                <a:sym typeface="Wingdings" panose="05000000000000000000" pitchFamily="2" charset="2"/>
              </a:rPr>
              <a:t>Der er problemer angivelse af forkert producent: Modtagere, der peger på transportører som producent.  Så vil producentvirksomheden ikke fremgå af udtrækket fra ADS.</a:t>
            </a:r>
          </a:p>
          <a:p>
            <a:endParaRPr lang="da-DK" baseline="0" dirty="0" smtClean="0">
              <a:sym typeface="Wingdings" panose="05000000000000000000" pitchFamily="2" charset="2"/>
            </a:endParaRPr>
          </a:p>
          <a:p>
            <a:r>
              <a:rPr lang="da-DK" baseline="0" dirty="0" smtClean="0">
                <a:sym typeface="Wingdings" panose="05000000000000000000" pitchFamily="2" charset="2"/>
              </a:rPr>
              <a:t>Kontrol af data fra tilsynsmedarbejderens side: Data må være udgangspunkt for en snak med producenten. </a:t>
            </a:r>
            <a:r>
              <a:rPr lang="da-DK" u="sng" baseline="0" dirty="0" smtClean="0">
                <a:sym typeface="Wingdings" panose="05000000000000000000" pitchFamily="2" charset="2"/>
              </a:rPr>
              <a:t>Vigtigt at tilsynsmedarbejderen kan læse og forstå data (så lad os bruge lidt tid på det)</a:t>
            </a:r>
            <a:r>
              <a:rPr lang="da-DK" baseline="0" dirty="0" smtClean="0">
                <a:sym typeface="Wingdings" panose="05000000000000000000" pitchFamily="2" charset="2"/>
              </a:rPr>
              <a:t>, og derfra bruge sin sunde fornuft på baggrund af kendskab til virksomheden.</a:t>
            </a:r>
          </a:p>
          <a:p>
            <a:r>
              <a:rPr lang="da-DK" baseline="0" dirty="0" smtClean="0">
                <a:sym typeface="Wingdings" panose="05000000000000000000" pitchFamily="2" charset="2"/>
              </a:rPr>
              <a:t>Hjælp til at forstå data: Overblik over H og E koder, og EAK-koder</a:t>
            </a:r>
          </a:p>
          <a:p>
            <a:endParaRPr lang="da-DK" baseline="0" dirty="0" smtClean="0">
              <a:sym typeface="Wingdings" panose="05000000000000000000" pitchFamily="2" charset="2"/>
            </a:endParaRPr>
          </a:p>
          <a:p>
            <a:r>
              <a:rPr lang="da-DK" baseline="0" dirty="0" smtClean="0">
                <a:sym typeface="Wingdings" panose="05000000000000000000" pitchFamily="2" charset="2"/>
              </a:rPr>
              <a:t>H og E, affaldsdatabekendtgørelsen: https://www.retsinformation.dk/Forms/R0710.aspx?id=194890</a:t>
            </a:r>
          </a:p>
          <a:p>
            <a:r>
              <a:rPr lang="da-DK" baseline="0" dirty="0" smtClean="0">
                <a:sym typeface="Wingdings" panose="05000000000000000000" pitchFamily="2" charset="2"/>
              </a:rPr>
              <a:t>EAK, affaldsbekendtgørelsen (2015, bilag 1): https://www.retsinformation.dk/Forms/R0710.aspx?id=170349</a:t>
            </a:r>
          </a:p>
          <a:p>
            <a:endParaRPr lang="da-DK" baseline="0" dirty="0" smtClean="0">
              <a:sym typeface="Wingdings" panose="05000000000000000000" pitchFamily="2" charset="2"/>
            </a:endParaRPr>
          </a:p>
          <a:p>
            <a:endParaRPr lang="da-DK" dirty="0" smtClean="0"/>
          </a:p>
        </p:txBody>
      </p:sp>
      <p:sp>
        <p:nvSpPr>
          <p:cNvPr id="4" name="Pladsholder til diasnummer 3"/>
          <p:cNvSpPr>
            <a:spLocks noGrp="1"/>
          </p:cNvSpPr>
          <p:nvPr>
            <p:ph type="sldNum" sz="quarter" idx="10"/>
          </p:nvPr>
        </p:nvSpPr>
        <p:spPr/>
        <p:txBody>
          <a:bodyPr/>
          <a:lstStyle/>
          <a:p>
            <a:fld id="{F6A3B4F2-37C6-456F-99B1-74C79381C6EC}" type="slidenum">
              <a:rPr lang="da-DK" smtClean="0"/>
              <a:t>13</a:t>
            </a:fld>
            <a:endParaRPr lang="da-DK"/>
          </a:p>
        </p:txBody>
      </p:sp>
    </p:spTree>
    <p:extLst>
      <p:ext uri="{BB962C8B-B14F-4D97-AF65-F5344CB8AC3E}">
        <p14:creationId xmlns:p14="http://schemas.microsoft.com/office/powerpoint/2010/main" val="136409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Hvordan trækker vi data ud?</a:t>
            </a:r>
            <a:endParaRPr lang="en-US" sz="1200" u="sng" dirty="0" smtClean="0">
              <a:solidFill>
                <a:schemeClr val="tx1"/>
              </a:solidFill>
            </a:endParaRPr>
          </a:p>
          <a:p>
            <a:r>
              <a:rPr lang="en-US" sz="1200" dirty="0" err="1" smtClean="0">
                <a:solidFill>
                  <a:schemeClr val="tx1"/>
                </a:solidFill>
              </a:rPr>
              <a:t>Testside</a:t>
            </a:r>
            <a:r>
              <a:rPr lang="en-US" sz="1200" dirty="0" smtClean="0">
                <a:solidFill>
                  <a:schemeClr val="tx1"/>
                </a:solidFill>
              </a:rPr>
              <a:t> </a:t>
            </a:r>
            <a:r>
              <a:rPr lang="en-US" sz="1200" dirty="0" err="1" smtClean="0">
                <a:solidFill>
                  <a:schemeClr val="tx1"/>
                </a:solidFill>
              </a:rPr>
              <a:t>til</a:t>
            </a:r>
            <a:r>
              <a:rPr lang="en-US" sz="1200" dirty="0" smtClean="0">
                <a:solidFill>
                  <a:schemeClr val="tx1"/>
                </a:solidFill>
              </a:rPr>
              <a:t> </a:t>
            </a:r>
            <a:r>
              <a:rPr lang="en-US" sz="1200" dirty="0" err="1" smtClean="0">
                <a:solidFill>
                  <a:schemeClr val="tx1"/>
                </a:solidFill>
              </a:rPr>
              <a:t>brug</a:t>
            </a:r>
            <a:r>
              <a:rPr lang="en-US" sz="1200" dirty="0" smtClean="0">
                <a:solidFill>
                  <a:schemeClr val="tx1"/>
                </a:solidFill>
              </a:rPr>
              <a:t> for </a:t>
            </a:r>
            <a:r>
              <a:rPr lang="en-US" sz="1200" dirty="0" err="1" smtClean="0">
                <a:solidFill>
                  <a:schemeClr val="tx1"/>
                </a:solidFill>
              </a:rPr>
              <a:t>præsentation</a:t>
            </a:r>
            <a:r>
              <a:rPr lang="en-US" sz="1200" dirty="0" smtClean="0">
                <a:solidFill>
                  <a:schemeClr val="tx1"/>
                </a:solidFill>
              </a:rPr>
              <a:t>: </a:t>
            </a:r>
            <a:r>
              <a:rPr lang="en-US" sz="1200" u="sng" dirty="0" smtClean="0">
                <a:solidFill>
                  <a:schemeClr val="tx1"/>
                </a:solidFill>
                <a:hlinkClick r:id="rId3"/>
              </a:rPr>
              <a:t>https://test.ads.mst.dk/Default.aspx</a:t>
            </a:r>
            <a:endParaRPr lang="da-DK"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14</a:t>
            </a:fld>
            <a:endParaRPr lang="da-DK"/>
          </a:p>
        </p:txBody>
      </p:sp>
    </p:spTree>
    <p:extLst>
      <p:ext uri="{BB962C8B-B14F-4D97-AF65-F5344CB8AC3E}">
        <p14:creationId xmlns:p14="http://schemas.microsoft.com/office/powerpoint/2010/main" val="392440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Kommunerne</a:t>
            </a:r>
            <a:r>
              <a:rPr lang="da-DK" baseline="0" dirty="0" smtClean="0"/>
              <a:t> er oprettet med digital signatur som bruges ved login (tal med din affaldskollega. Hvis tvivl eller mangler, kontakt </a:t>
            </a:r>
            <a:r>
              <a:rPr lang="da-DK" dirty="0" err="1" smtClean="0">
                <a:effectLst/>
              </a:rPr>
              <a:t>Email</a:t>
            </a:r>
            <a:r>
              <a:rPr lang="da-DK" dirty="0" smtClean="0">
                <a:effectLst/>
              </a:rPr>
              <a:t>: </a:t>
            </a:r>
            <a:r>
              <a:rPr lang="da-DK" dirty="0" smtClean="0">
                <a:effectLst/>
                <a:hlinkClick r:id="rId3"/>
              </a:rPr>
              <a:t>affaldsdatasystem@mst.dk</a:t>
            </a:r>
            <a:r>
              <a:rPr lang="da-DK" dirty="0" smtClean="0">
                <a:effectLst/>
              </a:rPr>
              <a:t> </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15</a:t>
            </a:fld>
            <a:endParaRPr lang="da-DK"/>
          </a:p>
        </p:txBody>
      </p:sp>
    </p:spTree>
    <p:extLst>
      <p:ext uri="{BB962C8B-B14F-4D97-AF65-F5344CB8AC3E}">
        <p14:creationId xmlns:p14="http://schemas.microsoft.com/office/powerpoint/2010/main" val="364208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To faner, der er særlig</a:t>
            </a:r>
            <a:r>
              <a:rPr lang="da-DK" baseline="0" dirty="0" smtClean="0"/>
              <a:t> relevante for kommunerne. Først kigger vi på ”fremsøg indberetninger”.</a:t>
            </a:r>
          </a:p>
          <a:p>
            <a:endParaRPr lang="da-DK" baseline="0" dirty="0" smtClean="0"/>
          </a:p>
          <a:p>
            <a:r>
              <a:rPr lang="da-DK" baseline="0" dirty="0" smtClean="0"/>
              <a:t>Hvis man hører til dem, der synes at rapporterne er lidt uoverskuelige lige nu, kan det være et sted at gå hen.</a:t>
            </a:r>
          </a:p>
          <a:p>
            <a:endParaRPr lang="da-DK" baseline="0" dirty="0" smtClean="0"/>
          </a:p>
          <a:p>
            <a:r>
              <a:rPr lang="da-DK" baseline="0" dirty="0" smtClean="0"/>
              <a:t>Evt. vis denne gennemgang først, og prøv derefter flere eksempler direkte på nettet efterfølgende.</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16</a:t>
            </a:fld>
            <a:endParaRPr lang="da-DK"/>
          </a:p>
        </p:txBody>
      </p:sp>
    </p:spTree>
    <p:extLst>
      <p:ext uri="{BB962C8B-B14F-4D97-AF65-F5344CB8AC3E}">
        <p14:creationId xmlns:p14="http://schemas.microsoft.com/office/powerpoint/2010/main" val="261749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Kan</a:t>
            </a:r>
            <a:r>
              <a:rPr lang="da-DK" baseline="0" dirty="0" smtClean="0"/>
              <a:t> søge på en række relevante kriterier – fx CVR- og p-nummer for virksomheden, som man skal på tilsyn hos.</a:t>
            </a:r>
          </a:p>
          <a:p>
            <a:r>
              <a:rPr lang="da-DK" baseline="0" dirty="0" smtClean="0"/>
              <a:t>Kan fremsøge de nyeste data, der er indberettet. </a:t>
            </a:r>
            <a:r>
              <a:rPr lang="da-DK" baseline="0" dirty="0" smtClean="0">
                <a:sym typeface="Wingdings" panose="05000000000000000000" pitchFamily="2" charset="2"/>
              </a:rPr>
              <a:t> Kommenter på vores kvalitetssikring: Vi er typisk færdige med kvalitetssikring ca. 1 år efter indberetning.  Hvad betyder det for, hvordan kommunen kan bruge data? (skæve EAK-koder, manglende mængder, men et rigtig godt </a:t>
            </a:r>
            <a:r>
              <a:rPr lang="da-DK" baseline="0" dirty="0" err="1" smtClean="0">
                <a:sym typeface="Wingdings" panose="05000000000000000000" pitchFamily="2" charset="2"/>
              </a:rPr>
              <a:t>fingerprej</a:t>
            </a:r>
            <a:r>
              <a:rPr lang="da-DK" baseline="0" dirty="0" smtClean="0">
                <a:sym typeface="Wingdings" panose="05000000000000000000" pitchFamily="2" charset="2"/>
              </a:rPr>
              <a:t>.</a:t>
            </a:r>
          </a:p>
          <a:p>
            <a:endParaRPr lang="da-DK" baseline="0" dirty="0" smtClean="0">
              <a:sym typeface="Wingdings" panose="05000000000000000000" pitchFamily="2" charset="2"/>
            </a:endParaRPr>
          </a:p>
          <a:p>
            <a:r>
              <a:rPr lang="da-DK" baseline="0" dirty="0" smtClean="0">
                <a:sym typeface="Wingdings" panose="05000000000000000000" pitchFamily="2" charset="2"/>
              </a:rPr>
              <a:t>OBS: Vi kan også bruge kommunernes tilbagemelding, hvis de ser fejl og mangler i rapporteringen. </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17</a:t>
            </a:fld>
            <a:endParaRPr lang="da-DK"/>
          </a:p>
        </p:txBody>
      </p:sp>
    </p:spTree>
    <p:extLst>
      <p:ext uri="{BB962C8B-B14F-4D97-AF65-F5344CB8AC3E}">
        <p14:creationId xmlns:p14="http://schemas.microsoft.com/office/powerpoint/2010/main" val="341711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Eksempel på dataudtræk – tal</a:t>
            </a:r>
            <a:r>
              <a:rPr lang="da-DK" baseline="0" dirty="0" smtClean="0"/>
              <a:t> om, hvad vi ser. Nævn alle kolonner.</a:t>
            </a:r>
            <a:endParaRPr lang="da-DK" dirty="0" smtClean="0"/>
          </a:p>
          <a:p>
            <a:r>
              <a:rPr lang="da-DK" dirty="0" smtClean="0"/>
              <a:t>Kan kommunen redigere? </a:t>
            </a:r>
            <a:r>
              <a:rPr lang="da-DK" dirty="0" smtClean="0">
                <a:sym typeface="Wingdings" panose="05000000000000000000" pitchFamily="2" charset="2"/>
              </a:rPr>
              <a:t> Vores</a:t>
            </a:r>
            <a:r>
              <a:rPr lang="da-DK" baseline="0" dirty="0" smtClean="0">
                <a:sym typeface="Wingdings" panose="05000000000000000000" pitchFamily="2" charset="2"/>
              </a:rPr>
              <a:t> forventninger til det. (Kan rette frem til og med juni det efterfølgende år jf. affaldsdata-bekendtgørelsen)</a:t>
            </a:r>
          </a:p>
          <a:p>
            <a:r>
              <a:rPr lang="da-DK" baseline="0" dirty="0" smtClean="0">
                <a:sym typeface="Wingdings" panose="05000000000000000000" pitchFamily="2" charset="2"/>
              </a:rPr>
              <a:t>EAK-koder kommer fra bilag 2 i Affaldsbekendtgørelsen. OBS! opdateret i 2015.</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18</a:t>
            </a:fld>
            <a:endParaRPr lang="da-DK"/>
          </a:p>
        </p:txBody>
      </p:sp>
    </p:spTree>
    <p:extLst>
      <p:ext uri="{BB962C8B-B14F-4D97-AF65-F5344CB8AC3E}">
        <p14:creationId xmlns:p14="http://schemas.microsoft.com/office/powerpoint/2010/main" val="306739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Muligt</a:t>
            </a:r>
            <a:r>
              <a:rPr lang="da-DK" baseline="0" dirty="0" smtClean="0"/>
              <a:t> at udtrække flere rapporter – jeg tror ”Virksomhedsrapport 016” under ”øvrige” er mest relevant for jer. </a:t>
            </a:r>
          </a:p>
          <a:p>
            <a:r>
              <a:rPr lang="da-DK" baseline="0" dirty="0" smtClean="0"/>
              <a:t>De andre rapporter kan være relevante for jeres affalds-kollegaer, der kigger på hvor meget affald, der går til genanvendelse.</a:t>
            </a:r>
          </a:p>
          <a:p>
            <a:r>
              <a:rPr lang="da-DK" baseline="0" dirty="0" smtClean="0"/>
              <a:t>Flere mulige formater – </a:t>
            </a:r>
            <a:r>
              <a:rPr lang="da-DK" baseline="0" dirty="0" err="1" smtClean="0"/>
              <a:t>exceludtræk</a:t>
            </a:r>
            <a:r>
              <a:rPr lang="da-DK" baseline="0" dirty="0" smtClean="0"/>
              <a:t> fungerer godt. </a:t>
            </a:r>
            <a:r>
              <a:rPr lang="da-DK" baseline="0" dirty="0" smtClean="0">
                <a:sym typeface="Wingdings" panose="05000000000000000000" pitchFamily="2" charset="2"/>
              </a:rPr>
              <a:t> Stort set ens informationer, men bedre </a:t>
            </a:r>
            <a:r>
              <a:rPr lang="da-DK" baseline="0" dirty="0" err="1" smtClean="0">
                <a:sym typeface="Wingdings" panose="05000000000000000000" pitchFamily="2" charset="2"/>
              </a:rPr>
              <a:t>setup</a:t>
            </a:r>
            <a:r>
              <a:rPr lang="da-DK" baseline="0" dirty="0" smtClean="0">
                <a:sym typeface="Wingdings" panose="05000000000000000000" pitchFamily="2" charset="2"/>
              </a:rPr>
              <a:t> og ikke mulighed for at rette i data.</a:t>
            </a:r>
          </a:p>
          <a:p>
            <a:r>
              <a:rPr lang="da-DK" baseline="0" dirty="0" smtClean="0">
                <a:sym typeface="Wingdings" panose="05000000000000000000" pitchFamily="2" charset="2"/>
              </a:rPr>
              <a:t>De enkelte kommuner har rettigheder tilpasset dem.</a:t>
            </a:r>
            <a:endParaRPr lang="da-DK" dirty="0" smtClean="0"/>
          </a:p>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21</a:t>
            </a:fld>
            <a:endParaRPr lang="da-DK"/>
          </a:p>
        </p:txBody>
      </p:sp>
    </p:spTree>
    <p:extLst>
      <p:ext uri="{BB962C8B-B14F-4D97-AF65-F5344CB8AC3E}">
        <p14:creationId xmlns:p14="http://schemas.microsoft.com/office/powerpoint/2010/main" val="315445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Oplæg til os: Hvad skal indberettes fra virksomheder, og hvordan trækker vi som tilsynsmedarbejdere data, herunder kontrol af indberettede data, herunder EAK-Koder i forhold til miljøgodkendelser? Ved Miljøstyrelsen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”Vi” i denne sammenhæng</a:t>
            </a:r>
            <a:r>
              <a:rPr lang="da-DK" sz="1200" kern="1200" baseline="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sym typeface="Wingdings" panose="05000000000000000000" pitchFamily="2" charset="2"/>
              </a:rPr>
              <a:t> Kommunerne</a:t>
            </a:r>
            <a:endParaRPr lang="da-DK" sz="1200" kern="1200" dirty="0" smtClean="0">
              <a:solidFill>
                <a:schemeClr val="tx1"/>
              </a:solidFill>
              <a:effectLst/>
              <a:latin typeface="+mn-lt"/>
              <a:ea typeface="+mn-ea"/>
              <a:cs typeface="+mn-cs"/>
            </a:endParaRPr>
          </a:p>
          <a:p>
            <a:endParaRPr lang="da-DK" dirty="0" smtClean="0"/>
          </a:p>
          <a:p>
            <a:r>
              <a:rPr lang="da-DK" dirty="0" smtClean="0"/>
              <a:t>Succes</a:t>
            </a:r>
            <a:r>
              <a:rPr lang="da-DK" baseline="0" dirty="0" smtClean="0"/>
              <a:t> for i dag er hvis</a:t>
            </a:r>
            <a:r>
              <a:rPr lang="da-DK" dirty="0" smtClean="0"/>
              <a:t>:</a:t>
            </a:r>
            <a:r>
              <a:rPr lang="da-DK" baseline="0" dirty="0" smtClean="0"/>
              <a:t> I kan gå herfra, og vide hvordan, I kan bruge Affaldsdata næste gang I skal på tilsyn. </a:t>
            </a:r>
          </a:p>
          <a:p>
            <a:endParaRPr lang="da-DK" baseline="0" dirty="0" smtClean="0"/>
          </a:p>
          <a:p>
            <a:r>
              <a:rPr lang="da-DK" baseline="0" dirty="0" smtClean="0"/>
              <a:t>Må man stille spørgsmål undervejs? </a:t>
            </a:r>
            <a:r>
              <a:rPr lang="da-DK" baseline="0" dirty="0" smtClean="0">
                <a:sym typeface="Wingdings" panose="05000000000000000000" pitchFamily="2" charset="2"/>
              </a:rPr>
              <a:t> Ja, det må man. Forestiller mig, at det vil være særlig relevant, når vi når til pkt. 4, gennemgangen af et udtræk.</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2</a:t>
            </a:fld>
            <a:endParaRPr lang="da-DK"/>
          </a:p>
        </p:txBody>
      </p:sp>
    </p:spTree>
    <p:extLst>
      <p:ext uri="{BB962C8B-B14F-4D97-AF65-F5344CB8AC3E}">
        <p14:creationId xmlns:p14="http://schemas.microsoft.com/office/powerpoint/2010/main" val="2497740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Virksomhedsrapport</a:t>
            </a:r>
            <a:r>
              <a:rPr lang="da-DK" baseline="0" dirty="0" smtClean="0"/>
              <a:t> R016</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22</a:t>
            </a:fld>
            <a:endParaRPr lang="da-DK"/>
          </a:p>
        </p:txBody>
      </p:sp>
    </p:spTree>
    <p:extLst>
      <p:ext uri="{BB962C8B-B14F-4D97-AF65-F5344CB8AC3E}">
        <p14:creationId xmlns:p14="http://schemas.microsoft.com/office/powerpoint/2010/main" val="3668857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24</a:t>
            </a:fld>
            <a:endParaRPr lang="da-DK"/>
          </a:p>
        </p:txBody>
      </p:sp>
    </p:spTree>
    <p:extLst>
      <p:ext uri="{BB962C8B-B14F-4D97-AF65-F5344CB8AC3E}">
        <p14:creationId xmlns:p14="http://schemas.microsoft.com/office/powerpoint/2010/main" val="389662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Side til upload</a:t>
            </a:r>
            <a:r>
              <a:rPr lang="da-DK" baseline="0" dirty="0" smtClean="0"/>
              <a:t> af CSV-filer og også til manuel indberetning. </a:t>
            </a:r>
            <a:r>
              <a:rPr lang="da-DK" baseline="0" dirty="0" smtClean="0">
                <a:sym typeface="Wingdings" panose="05000000000000000000" pitchFamily="2" charset="2"/>
              </a:rPr>
              <a:t> Det er en side </a:t>
            </a:r>
            <a:r>
              <a:rPr lang="da-DK" baseline="0" dirty="0" err="1" smtClean="0">
                <a:sym typeface="Wingdings" panose="05000000000000000000" pitchFamily="2" charset="2"/>
              </a:rPr>
              <a:t>affaldshåndtørerne</a:t>
            </a:r>
            <a:r>
              <a:rPr lang="da-DK" baseline="0" dirty="0" smtClean="0">
                <a:sym typeface="Wingdings" panose="05000000000000000000" pitchFamily="2" charset="2"/>
              </a:rPr>
              <a:t> skal bruge.</a:t>
            </a:r>
            <a:endParaRPr lang="da-DK" baseline="0" dirty="0" smtClean="0"/>
          </a:p>
          <a:p>
            <a:r>
              <a:rPr lang="da-DK" dirty="0" smtClean="0"/>
              <a:t>https://indberet.integration.virk.dk/myndigheder/stat/MST/Affaldsdatasystem_-_Import_af_indberetninger</a:t>
            </a:r>
          </a:p>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25</a:t>
            </a:fld>
            <a:endParaRPr lang="da-DK"/>
          </a:p>
        </p:txBody>
      </p:sp>
    </p:spTree>
    <p:extLst>
      <p:ext uri="{BB962C8B-B14F-4D97-AF65-F5344CB8AC3E}">
        <p14:creationId xmlns:p14="http://schemas.microsoft.com/office/powerpoint/2010/main" val="4471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Hvad er ADS?</a:t>
            </a:r>
          </a:p>
          <a:p>
            <a:r>
              <a:rPr lang="da-DK" dirty="0" smtClean="0"/>
              <a:t>-Nationalt system,</a:t>
            </a:r>
            <a:r>
              <a:rPr lang="da-DK" baseline="0" dirty="0" smtClean="0"/>
              <a:t> der indeholder data om håndtering af affalds i Danmark + affald som krydser vores landegrænse</a:t>
            </a:r>
          </a:p>
          <a:p>
            <a:pPr marL="171450" indent="-171450">
              <a:buFontTx/>
              <a:buChar char="-"/>
            </a:pPr>
            <a:r>
              <a:rPr lang="da-DK" dirty="0" smtClean="0"/>
              <a:t>ISAK før.</a:t>
            </a:r>
            <a:r>
              <a:rPr lang="da-DK" baseline="0" dirty="0" smtClean="0"/>
              <a:t> ADS siden 2010, stadig under udvikling. --&gt; Vores brugere er de bedst egnede til at give nye idéer.</a:t>
            </a:r>
          </a:p>
        </p:txBody>
      </p:sp>
      <p:sp>
        <p:nvSpPr>
          <p:cNvPr id="4" name="Pladsholder til diasnummer 3"/>
          <p:cNvSpPr>
            <a:spLocks noGrp="1"/>
          </p:cNvSpPr>
          <p:nvPr>
            <p:ph type="sldNum" sz="quarter" idx="10"/>
          </p:nvPr>
        </p:nvSpPr>
        <p:spPr/>
        <p:txBody>
          <a:bodyPr/>
          <a:lstStyle/>
          <a:p>
            <a:fld id="{F6A3B4F2-37C6-456F-99B1-74C79381C6EC}" type="slidenum">
              <a:rPr lang="da-DK" smtClean="0"/>
              <a:t>3</a:t>
            </a:fld>
            <a:endParaRPr lang="da-DK"/>
          </a:p>
        </p:txBody>
      </p:sp>
    </p:spTree>
    <p:extLst>
      <p:ext uri="{BB962C8B-B14F-4D97-AF65-F5344CB8AC3E}">
        <p14:creationId xmlns:p14="http://schemas.microsoft.com/office/powerpoint/2010/main" val="363745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u="sng" dirty="0" smtClean="0"/>
              <a:t>Hvad er ADS?</a:t>
            </a:r>
          </a:p>
          <a:p>
            <a:r>
              <a:rPr lang="da-DK" sz="1200" kern="1200" dirty="0" smtClean="0">
                <a:solidFill>
                  <a:schemeClr val="tx1"/>
                </a:solidFill>
                <a:effectLst/>
                <a:latin typeface="+mn-lt"/>
                <a:ea typeface="+mn-ea"/>
                <a:cs typeface="+mn-cs"/>
              </a:rPr>
              <a:t>Ikke</a:t>
            </a:r>
            <a:r>
              <a:rPr lang="da-DK" sz="1200" kern="1200" baseline="0" dirty="0" smtClean="0">
                <a:solidFill>
                  <a:schemeClr val="tx1"/>
                </a:solidFill>
                <a:effectLst/>
                <a:latin typeface="+mn-lt"/>
                <a:ea typeface="+mn-ea"/>
                <a:cs typeface="+mn-cs"/>
              </a:rPr>
              <a:t> </a:t>
            </a:r>
            <a:r>
              <a:rPr lang="da-DK" sz="1200" kern="1200" baseline="0" dirty="0" err="1" smtClean="0">
                <a:solidFill>
                  <a:schemeClr val="tx1"/>
                </a:solidFill>
                <a:effectLst/>
                <a:latin typeface="+mn-lt"/>
                <a:ea typeface="+mn-ea"/>
                <a:cs typeface="+mn-cs"/>
              </a:rPr>
              <a:t>need</a:t>
            </a:r>
            <a:r>
              <a:rPr lang="da-DK" sz="1200" kern="1200" baseline="0" dirty="0" smtClean="0">
                <a:solidFill>
                  <a:schemeClr val="tx1"/>
                </a:solidFill>
                <a:effectLst/>
                <a:latin typeface="+mn-lt"/>
                <a:ea typeface="+mn-ea"/>
                <a:cs typeface="+mn-cs"/>
              </a:rPr>
              <a:t> to know for kommunerne: Nice to know. </a:t>
            </a:r>
          </a:p>
          <a:p>
            <a:r>
              <a:rPr lang="da-DK" sz="1200" kern="1200" dirty="0" smtClean="0">
                <a:solidFill>
                  <a:schemeClr val="tx1"/>
                </a:solidFill>
                <a:effectLst/>
                <a:latin typeface="+mn-lt"/>
                <a:ea typeface="+mn-ea"/>
                <a:cs typeface="+mn-cs"/>
              </a:rPr>
              <a:t>-En tegning for</a:t>
            </a:r>
            <a:r>
              <a:rPr lang="da-DK" sz="1200" kern="1200" baseline="0" dirty="0" smtClean="0">
                <a:solidFill>
                  <a:schemeClr val="tx1"/>
                </a:solidFill>
                <a:effectLst/>
                <a:latin typeface="+mn-lt"/>
                <a:ea typeface="+mn-ea"/>
                <a:cs typeface="+mn-cs"/>
              </a:rPr>
              <a:t> dem, der godt kan lide en grafisk opstilling. Som viser, hvad affaldsdatasystemet er. </a:t>
            </a:r>
          </a:p>
          <a:p>
            <a:r>
              <a:rPr lang="da-DK" sz="1200" kern="1200" baseline="0" dirty="0" smtClean="0">
                <a:solidFill>
                  <a:schemeClr val="tx1"/>
                </a:solidFill>
                <a:effectLst/>
                <a:latin typeface="+mn-lt"/>
                <a:ea typeface="+mn-ea"/>
                <a:cs typeface="+mn-cs"/>
              </a:rPr>
              <a:t>-Bemærk at data ikke indrapporteres af producenten selv (i forhold til spørgsmålet om troværdighed).</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Når der modtages, indsamles, eksporteres og importeres affald, skal det indberettes til ADS. Der skal foretages indberetning af alt modtaget affald. Dvs., at affald, som f.eks. flyttes mellem særskilte anlæg (forskellige virksomheders produktionsenheder), ikke skal indberettes af anlægget, som det fraføres fra, men kun af det modtagende anlæg. Kun ved eksport af affaldet og ved videregivelse af restprodukter fra forbrænding skal indberetning foretages af det anlæg, som affaldet ”føres fra”.</a:t>
            </a:r>
          </a:p>
          <a:p>
            <a:r>
              <a:rPr lang="da-DK" sz="1200" kern="1200" dirty="0" smtClean="0">
                <a:solidFill>
                  <a:schemeClr val="tx1"/>
                </a:solidFill>
                <a:effectLst/>
                <a:latin typeface="+mn-lt"/>
                <a:ea typeface="+mn-ea"/>
                <a:cs typeface="+mn-cs"/>
              </a:rPr>
              <a:t>Både indsamlere og modtagere skal indberette til systemet. Indberetningerne til ADS indeholder oplysninger om affaldsproducenten, affaldets type og dets behandling, samt hvilken virksomhed, der har modtaget affaldet. I opgørelserne fra ADS skelnes der imellem primært og sekundært affald, hvor det primære affald skal forstås som affald, der registreres første gang. </a:t>
            </a:r>
          </a:p>
          <a:p>
            <a:r>
              <a:rPr lang="da-DK" sz="1200" kern="1200" dirty="0" smtClean="0">
                <a:solidFill>
                  <a:schemeClr val="tx1"/>
                </a:solidFill>
                <a:effectLst/>
                <a:latin typeface="+mn-lt"/>
                <a:ea typeface="+mn-ea"/>
                <a:cs typeface="+mn-cs"/>
              </a:rPr>
              <a:t>Det samme affald kan blive indberettet flere gange til ADS, når eksempelvis ”indsamleren” foretager indberetning om den transporterede mængde og ”modtageren” indberetter at have modtaget fra ”indsamleren”. Dette er ikke en fejlagtig dobbeltregistrering, men en type af indberetning som i ADS identificeres som affald fra en sekundær kilde. Identifikationen sker automatisk ud fra P-nummeret sådan, at affald fra affaldsproducenter, hvis P-nummer, også har foretaget indberetning af indsamlet eller modtaget affald, markeres som sekundært affald.</a:t>
            </a:r>
          </a:p>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4</a:t>
            </a:fld>
            <a:endParaRPr lang="da-DK"/>
          </a:p>
        </p:txBody>
      </p:sp>
    </p:spTree>
    <p:extLst>
      <p:ext uri="{BB962C8B-B14F-4D97-AF65-F5344CB8AC3E}">
        <p14:creationId xmlns:p14="http://schemas.microsoft.com/office/powerpoint/2010/main" val="287916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Bruges af kommuner (affaldsmedarbejdere og tilsyns-medarbejdere) + nationalt strategisk/planlægningsmæssigt + af EU </a:t>
            </a:r>
            <a:r>
              <a:rPr lang="da-DK" baseline="0" dirty="0" smtClean="0">
                <a:sym typeface="Wingdings" panose="05000000000000000000" pitchFamily="2" charset="2"/>
              </a:rPr>
              <a:t>Tal er et billede af virkeligheden og en baggrund for at kunne træffe beslutninger. </a:t>
            </a:r>
            <a:endParaRPr lang="da-DK" dirty="0" smtClean="0"/>
          </a:p>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5</a:t>
            </a:fld>
            <a:endParaRPr lang="da-DK"/>
          </a:p>
        </p:txBody>
      </p:sp>
    </p:spTree>
    <p:extLst>
      <p:ext uri="{BB962C8B-B14F-4D97-AF65-F5344CB8AC3E}">
        <p14:creationId xmlns:p14="http://schemas.microsoft.com/office/powerpoint/2010/main" val="1273873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Hvad indberettes der?</a:t>
            </a:r>
          </a:p>
          <a:p>
            <a:r>
              <a:rPr lang="da-DK" dirty="0" smtClean="0"/>
              <a:t>Flere</a:t>
            </a:r>
            <a:r>
              <a:rPr lang="da-DK" baseline="0" dirty="0" smtClean="0"/>
              <a:t> måder at indberette: Manuelt, CVS-fil, system til system.</a:t>
            </a:r>
          </a:p>
          <a:p>
            <a:r>
              <a:rPr lang="da-DK" baseline="0" dirty="0" smtClean="0"/>
              <a:t>Hvad vil det sige? </a:t>
            </a:r>
            <a:r>
              <a:rPr lang="da-DK" baseline="0" dirty="0" smtClean="0">
                <a:sym typeface="Wingdings" panose="05000000000000000000" pitchFamily="2" charset="2"/>
              </a:rPr>
              <a:t> Se de næste slides</a:t>
            </a:r>
            <a:endParaRPr lang="da-DK" baseline="0" dirty="0" smtClean="0"/>
          </a:p>
          <a:p>
            <a:endParaRPr lang="da-DK" baseline="0" dirty="0" smtClean="0"/>
          </a:p>
          <a:p>
            <a:r>
              <a:rPr lang="da-DK" baseline="0" dirty="0" smtClean="0"/>
              <a:t>Bedste måde at forklare det, er ved at vise hvordan man udfylder en indberetning. </a:t>
            </a:r>
            <a:r>
              <a:rPr lang="da-DK" baseline="0" dirty="0" smtClean="0">
                <a:sym typeface="Wingdings" panose="05000000000000000000" pitchFamily="2" charset="2"/>
              </a:rPr>
              <a:t> Vis den gemte CSV-fil. (80 % af alle indberetninger).</a:t>
            </a:r>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6</a:t>
            </a:fld>
            <a:endParaRPr lang="da-DK"/>
          </a:p>
        </p:txBody>
      </p:sp>
    </p:spTree>
    <p:extLst>
      <p:ext uri="{BB962C8B-B14F-4D97-AF65-F5344CB8AC3E}">
        <p14:creationId xmlns:p14="http://schemas.microsoft.com/office/powerpoint/2010/main" val="136409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danske</a:t>
            </a:r>
            <a:r>
              <a:rPr lang="da-DK" baseline="0" dirty="0" smtClean="0"/>
              <a:t> system er primært bygget op om materialer. Færre koder end det europæiske og på den måde mere overskueligt, men på nogle måder mindre præcist.</a:t>
            </a:r>
          </a:p>
          <a:p>
            <a:r>
              <a:rPr lang="da-DK" baseline="0" dirty="0" smtClean="0"/>
              <a:t>Virksomhederne kører selv deres eget (meget detaljerede) registreringssystem, som de afregner efter, derfor kan I opleve, at det tager noget tid at ”oversætte” mellem koder. </a:t>
            </a:r>
          </a:p>
          <a:p>
            <a:endParaRPr lang="da-DK" dirty="0"/>
          </a:p>
        </p:txBody>
      </p:sp>
      <p:sp>
        <p:nvSpPr>
          <p:cNvPr id="4" name="Pladsholder til diasnummer 3"/>
          <p:cNvSpPr>
            <a:spLocks noGrp="1"/>
          </p:cNvSpPr>
          <p:nvPr>
            <p:ph type="sldNum" sz="quarter" idx="10"/>
          </p:nvPr>
        </p:nvSpPr>
        <p:spPr/>
        <p:txBody>
          <a:bodyPr/>
          <a:lstStyle/>
          <a:p>
            <a:fld id="{F6A3B4F2-37C6-456F-99B1-74C79381C6EC}" type="slidenum">
              <a:rPr lang="da-DK" smtClean="0"/>
              <a:t>7</a:t>
            </a:fld>
            <a:endParaRPr lang="da-DK"/>
          </a:p>
        </p:txBody>
      </p:sp>
    </p:spTree>
    <p:extLst>
      <p:ext uri="{BB962C8B-B14F-4D97-AF65-F5344CB8AC3E}">
        <p14:creationId xmlns:p14="http://schemas.microsoft.com/office/powerpoint/2010/main" val="245505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u="sng" dirty="0" smtClean="0"/>
              <a:t>Hvad</a:t>
            </a:r>
            <a:r>
              <a:rPr lang="da-DK" u="sng" baseline="0" dirty="0" smtClean="0"/>
              <a:t> indberettes der?</a:t>
            </a:r>
          </a:p>
          <a:p>
            <a:endParaRPr lang="da-DK" u="sng" baseline="0" dirty="0" smtClean="0"/>
          </a:p>
          <a:p>
            <a:r>
              <a:rPr lang="da-DK" u="none" baseline="0" dirty="0" smtClean="0"/>
              <a:t>Eksempler på EAK-koder </a:t>
            </a:r>
            <a:r>
              <a:rPr lang="da-DK" u="none" baseline="0" dirty="0" smtClean="0">
                <a:sym typeface="Wingdings" panose="05000000000000000000" pitchFamily="2" charset="2"/>
              </a:rPr>
              <a:t> Fra affaldsbekendtgørelsen. Inddelt efter brancher. </a:t>
            </a:r>
          </a:p>
          <a:p>
            <a:r>
              <a:rPr lang="da-DK" u="none" baseline="0" dirty="0" smtClean="0">
                <a:sym typeface="Wingdings" panose="05000000000000000000" pitchFamily="2" charset="2"/>
              </a:rPr>
              <a:t>Det fornemmer jeg, at I kender bedre?</a:t>
            </a:r>
          </a:p>
          <a:p>
            <a:r>
              <a:rPr lang="da-DK" u="none" baseline="0" dirty="0" smtClean="0">
                <a:sym typeface="Wingdings" panose="05000000000000000000" pitchFamily="2" charset="2"/>
              </a:rPr>
              <a:t>Uddrag – tyve kapitler</a:t>
            </a:r>
            <a:endParaRPr lang="da-DK" u="none" dirty="0"/>
          </a:p>
        </p:txBody>
      </p:sp>
      <p:sp>
        <p:nvSpPr>
          <p:cNvPr id="4" name="Pladsholder til diasnummer 3"/>
          <p:cNvSpPr>
            <a:spLocks noGrp="1"/>
          </p:cNvSpPr>
          <p:nvPr>
            <p:ph type="sldNum" sz="quarter" idx="10"/>
          </p:nvPr>
        </p:nvSpPr>
        <p:spPr/>
        <p:txBody>
          <a:bodyPr/>
          <a:lstStyle/>
          <a:p>
            <a:fld id="{F6A3B4F2-37C6-456F-99B1-74C79381C6EC}" type="slidenum">
              <a:rPr lang="da-DK" smtClean="0"/>
              <a:t>8</a:t>
            </a:fld>
            <a:endParaRPr lang="da-DK"/>
          </a:p>
        </p:txBody>
      </p:sp>
    </p:spTree>
    <p:extLst>
      <p:ext uri="{BB962C8B-B14F-4D97-AF65-F5344CB8AC3E}">
        <p14:creationId xmlns:p14="http://schemas.microsoft.com/office/powerpoint/2010/main" val="314427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Vis CSV fil </a:t>
            </a:r>
            <a:r>
              <a:rPr lang="da-DK" smtClean="0"/>
              <a:t>med indberetning</a:t>
            </a:r>
            <a:endParaRPr lang="da-DK"/>
          </a:p>
        </p:txBody>
      </p:sp>
      <p:sp>
        <p:nvSpPr>
          <p:cNvPr id="4" name="Pladsholder til diasnummer 3"/>
          <p:cNvSpPr>
            <a:spLocks noGrp="1"/>
          </p:cNvSpPr>
          <p:nvPr>
            <p:ph type="sldNum" sz="quarter" idx="10"/>
          </p:nvPr>
        </p:nvSpPr>
        <p:spPr/>
        <p:txBody>
          <a:bodyPr/>
          <a:lstStyle/>
          <a:p>
            <a:fld id="{F6A3B4F2-37C6-456F-99B1-74C79381C6EC}" type="slidenum">
              <a:rPr lang="da-DK" smtClean="0"/>
              <a:t>9</a:t>
            </a:fld>
            <a:endParaRPr lang="da-DK"/>
          </a:p>
        </p:txBody>
      </p:sp>
    </p:spTree>
    <p:extLst>
      <p:ext uri="{BB962C8B-B14F-4D97-AF65-F5344CB8AC3E}">
        <p14:creationId xmlns:p14="http://schemas.microsoft.com/office/powerpoint/2010/main" val="3211706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I">
    <p:spTree>
      <p:nvGrpSpPr>
        <p:cNvPr id="1" name=""/>
        <p:cNvGrpSpPr/>
        <p:nvPr/>
      </p:nvGrpSpPr>
      <p:grpSpPr>
        <a:xfrm>
          <a:off x="0" y="0"/>
          <a:ext cx="0" cy="0"/>
          <a:chOff x="0" y="0"/>
          <a:chExt cx="0" cy="0"/>
        </a:xfrm>
      </p:grpSpPr>
      <p:sp>
        <p:nvSpPr>
          <p:cNvPr id="14" name="Rektangel baggrund"/>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1" name="Pladsholder til tekst 1"/>
          <p:cNvSpPr>
            <a:spLocks noGrp="1"/>
          </p:cNvSpPr>
          <p:nvPr>
            <p:ph type="body" sz="quarter" idx="10"/>
          </p:nvPr>
        </p:nvSpPr>
        <p:spPr>
          <a:xfrm>
            <a:off x="647700" y="2348880"/>
            <a:ext cx="5705475"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6534824" y="5366526"/>
            <a:ext cx="1959890" cy="40495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Sted/event</a:t>
            </a:r>
          </a:p>
        </p:txBody>
      </p:sp>
      <p:sp>
        <p:nvSpPr>
          <p:cNvPr id="18" name="Pladsholder til tekst 4"/>
          <p:cNvSpPr>
            <a:spLocks noGrp="1"/>
          </p:cNvSpPr>
          <p:nvPr>
            <p:ph type="body" sz="quarter" idx="13" hasCustomPrompt="1"/>
          </p:nvPr>
        </p:nvSpPr>
        <p:spPr>
          <a:xfrm>
            <a:off x="6534824" y="5959334"/>
            <a:ext cx="1959890"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Navn</a:t>
            </a:r>
          </a:p>
        </p:txBody>
      </p:sp>
      <p:pic>
        <p:nvPicPr>
          <p:cNvPr id="8" name="Billed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4" y="346834"/>
            <a:ext cx="2916000" cy="473142"/>
          </a:xfrm>
          <a:prstGeom prst="rect">
            <a:avLst/>
          </a:prstGeom>
        </p:spPr>
      </p:pic>
      <p:sp>
        <p:nvSpPr>
          <p:cNvPr id="22" name="Pladsholder til dato 21"/>
          <p:cNvSpPr>
            <a:spLocks noGrp="1"/>
          </p:cNvSpPr>
          <p:nvPr>
            <p:ph type="dt" sz="half" idx="14"/>
          </p:nvPr>
        </p:nvSpPr>
        <p:spPr>
          <a:xfrm>
            <a:off x="6536434" y="5778964"/>
            <a:ext cx="1958280"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B15A2F1A-EA0D-423D-9ED4-2EDB8EB0270E}" type="datetime2">
              <a:rPr lang="da-DK" smtClean="0"/>
              <a:t>1. november 2018</a:t>
            </a:fld>
            <a:endParaRPr lang="da-DK" dirty="0"/>
          </a:p>
        </p:txBody>
      </p:sp>
      <p:sp>
        <p:nvSpPr>
          <p:cNvPr id="23" name="Pladsholder til sidefod 22" hidden="1"/>
          <p:cNvSpPr>
            <a:spLocks noGrp="1"/>
          </p:cNvSpPr>
          <p:nvPr>
            <p:ph type="ftr" sz="quarter" idx="15"/>
          </p:nvPr>
        </p:nvSpPr>
        <p:spPr>
          <a:xfrm>
            <a:off x="1148060" y="7692035"/>
            <a:ext cx="3639964" cy="201461"/>
          </a:xfrm>
        </p:spPr>
        <p:txBody>
          <a:bodyPr/>
          <a:lstStyle>
            <a:lvl1pPr>
              <a:defRPr>
                <a:solidFill>
                  <a:schemeClr val="bg1">
                    <a:lumMod val="75000"/>
                  </a:schemeClr>
                </a:solidFill>
              </a:defRPr>
            </a:lvl1pPr>
          </a:lstStyle>
          <a:p>
            <a:r>
              <a:rPr lang="da-DK" smtClean="0"/>
              <a:t>/ Miljøstyrelsen / Titel på præsentation</a:t>
            </a:r>
            <a:endParaRPr lang="da-DK" dirty="0"/>
          </a:p>
        </p:txBody>
      </p:sp>
      <p:sp>
        <p:nvSpPr>
          <p:cNvPr id="24" name="Pladsholder til slidenummer 23" hidden="1"/>
          <p:cNvSpPr>
            <a:spLocks noGrp="1"/>
          </p:cNvSpPr>
          <p:nvPr>
            <p:ph type="sldNum" sz="quarter" idx="16"/>
          </p:nvPr>
        </p:nvSpPr>
        <p:spPr>
          <a:xfrm>
            <a:off x="818792" y="7692035"/>
            <a:ext cx="298376"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9" name="AutoShape 4"/>
          <p:cNvSpPr>
            <a:spLocks/>
          </p:cNvSpPr>
          <p:nvPr userDrawn="1"/>
        </p:nvSpPr>
        <p:spPr bwMode="gray">
          <a:xfrm>
            <a:off x="9144000" y="16587"/>
            <a:ext cx="1836738" cy="1313180"/>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pic>
        <p:nvPicPr>
          <p:cNvPr id="3" name="Billed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00" y="1524"/>
            <a:ext cx="1436830" cy="1078992"/>
          </a:xfrm>
          <a:prstGeom prst="rect">
            <a:avLst/>
          </a:prstGeom>
        </p:spPr>
      </p:pic>
      <p:grpSp>
        <p:nvGrpSpPr>
          <p:cNvPr id="31" name="Gruppe 30"/>
          <p:cNvGrpSpPr/>
          <p:nvPr userDrawn="1"/>
        </p:nvGrpSpPr>
        <p:grpSpPr>
          <a:xfrm>
            <a:off x="-1710039" y="4763279"/>
            <a:ext cx="1704602" cy="2095705"/>
            <a:chOff x="-1710039" y="4763279"/>
            <a:chExt cx="1704602" cy="2095705"/>
          </a:xfrm>
        </p:grpSpPr>
        <p:sp>
          <p:nvSpPr>
            <p:cNvPr id="32"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smtClean="0">
                  <a:solidFill>
                    <a:schemeClr val="bg1">
                      <a:lumMod val="50000"/>
                    </a:schemeClr>
                  </a:solidFill>
                  <a:latin typeface="+mn-lt"/>
                  <a:ea typeface="+mn-ea"/>
                  <a:cs typeface="Arial" charset="0"/>
                </a:rPr>
                <a:t>Tips:</a:t>
              </a:r>
            </a:p>
            <a:p>
              <a:pPr algn="r"/>
              <a:r>
                <a:rPr lang="da-DK" sz="900" kern="1200" dirty="0" smtClean="0">
                  <a:solidFill>
                    <a:schemeClr val="bg1">
                      <a:lumMod val="50000"/>
                    </a:schemeClr>
                  </a:solidFill>
                  <a:latin typeface="+mn-lt"/>
                  <a:ea typeface="+mn-ea"/>
                  <a:cs typeface="Arial" charset="0"/>
                </a:rPr>
                <a:t>For at fremhæve et naturligt hierarki i overskriften eller differentiere evt.</a:t>
              </a:r>
              <a:r>
                <a:rPr lang="da-DK" sz="900" kern="1200" baseline="0" dirty="0" smtClean="0">
                  <a:solidFill>
                    <a:schemeClr val="bg1">
                      <a:lumMod val="50000"/>
                    </a:schemeClr>
                  </a:solidFill>
                  <a:latin typeface="+mn-lt"/>
                  <a:ea typeface="+mn-ea"/>
                  <a:cs typeface="Arial" charset="0"/>
                </a:rPr>
                <a:t> skrift i tekstniveau (overskrift og underoverskrift) bruges de indrammede</a:t>
              </a:r>
              <a:r>
                <a:rPr lang="da-DK" sz="900" kern="1200" dirty="0" smtClean="0">
                  <a:solidFill>
                    <a:schemeClr val="bg1">
                      <a:lumMod val="50000"/>
                    </a:schemeClr>
                  </a:solidFill>
                  <a:latin typeface="+mn-lt"/>
                  <a:ea typeface="+mn-ea"/>
                  <a:cs typeface="Arial" charset="0"/>
                </a:rPr>
                <a:t> temafarver</a:t>
              </a:r>
            </a:p>
          </p:txBody>
        </p:sp>
        <p:pic>
          <p:nvPicPr>
            <p:cNvPr id="33" name="Billede 32"/>
            <p:cNvPicPr>
              <a:picLocks noChangeAspect="1"/>
            </p:cNvPicPr>
            <p:nvPr userDrawn="1"/>
          </p:nvPicPr>
          <p:blipFill>
            <a:blip r:embed="rId4"/>
            <a:stretch>
              <a:fillRect/>
            </a:stretch>
          </p:blipFill>
          <p:spPr>
            <a:xfrm>
              <a:off x="-1710039" y="5814954"/>
              <a:ext cx="1562235" cy="1044030"/>
            </a:xfrm>
            <a:prstGeom prst="rect">
              <a:avLst/>
            </a:prstGeom>
          </p:spPr>
        </p:pic>
        <p:sp>
          <p:nvSpPr>
            <p:cNvPr id="34"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smtClean="0"/>
            </a:p>
          </p:txBody>
        </p:sp>
      </p:grpSp>
      <p:sp>
        <p:nvSpPr>
          <p:cNvPr id="19" name="Tekstfelt 18"/>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smtClean="0">
                <a:solidFill>
                  <a:schemeClr val="bg1">
                    <a:lumMod val="50000"/>
                  </a:schemeClr>
                </a:solidFill>
                <a:latin typeface="+mn-lt"/>
                <a:ea typeface="+mn-ea"/>
                <a:cs typeface="Arial" charset="0"/>
              </a:rPr>
              <a:t>Maks tre linjer i stor typografi</a:t>
            </a:r>
          </a:p>
        </p:txBody>
      </p:sp>
    </p:spTree>
    <p:extLst>
      <p:ext uri="{BB962C8B-B14F-4D97-AF65-F5344CB8AC3E}">
        <p14:creationId xmlns:p14="http://schemas.microsoft.com/office/powerpoint/2010/main" val="19739407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32 pkt. grøn baggrund">
    <p:spTree>
      <p:nvGrpSpPr>
        <p:cNvPr id="1" name=""/>
        <p:cNvGrpSpPr/>
        <p:nvPr/>
      </p:nvGrpSpPr>
      <p:grpSpPr>
        <a:xfrm>
          <a:off x="0" y="0"/>
          <a:ext cx="0" cy="0"/>
          <a:chOff x="0" y="0"/>
          <a:chExt cx="0" cy="0"/>
        </a:xfrm>
      </p:grpSpPr>
      <p:sp>
        <p:nvSpPr>
          <p:cNvPr id="6" name="Rektangel baggrund"/>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2" name="Titel 1"/>
          <p:cNvSpPr>
            <a:spLocks noGrp="1"/>
          </p:cNvSpPr>
          <p:nvPr>
            <p:ph type="title"/>
          </p:nvPr>
        </p:nvSpPr>
        <p:spPr>
          <a:xfrm>
            <a:off x="647700" y="332656"/>
            <a:ext cx="7847013" cy="862732"/>
          </a:xfrm>
        </p:spPr>
        <p:txBody>
          <a:bodyPr/>
          <a:lstStyle>
            <a:lvl1pPr>
              <a:lnSpc>
                <a:spcPct val="88000"/>
              </a:lnSpc>
              <a:defRPr sz="3200">
                <a:solidFill>
                  <a:schemeClr val="bg1"/>
                </a:solidFill>
              </a:defRPr>
            </a:lvl1pPr>
          </a:lstStyle>
          <a:p>
            <a:r>
              <a:rPr lang="da-DK" smtClean="0"/>
              <a:t>Klik for at redigere i master</a:t>
            </a:r>
            <a:endParaRPr lang="da-DK" dirty="0"/>
          </a:p>
        </p:txBody>
      </p:sp>
      <p:sp>
        <p:nvSpPr>
          <p:cNvPr id="9" name="Pladsholder til tekst 2"/>
          <p:cNvSpPr>
            <a:spLocks noGrp="1"/>
          </p:cNvSpPr>
          <p:nvPr>
            <p:ph type="body" sz="quarter" idx="13"/>
          </p:nvPr>
        </p:nvSpPr>
        <p:spPr>
          <a:xfrm>
            <a:off x="647700" y="1628775"/>
            <a:ext cx="7847013" cy="3600425"/>
          </a:xfrm>
        </p:spPr>
        <p:txBody>
          <a:bodyPr/>
          <a:lstStyle>
            <a:lvl1pPr>
              <a:lnSpc>
                <a:spcPct val="88000"/>
              </a:lnSpc>
              <a:buFontTx/>
              <a:buNone/>
              <a:defRPr sz="3200">
                <a:solidFill>
                  <a:schemeClr val="tx2"/>
                </a:solidFill>
              </a:defRPr>
            </a:lvl1pPr>
          </a:lstStyle>
          <a:p>
            <a:pPr lvl="0"/>
            <a:r>
              <a:rPr lang="da-DK" smtClean="0"/>
              <a:t>Klik for at redigere i master</a:t>
            </a:r>
          </a:p>
        </p:txBody>
      </p:sp>
      <p:sp>
        <p:nvSpPr>
          <p:cNvPr id="10" name="Pladsholder logo"/>
          <p:cNvSpPr>
            <a:spLocks noGrp="1"/>
          </p:cNvSpPr>
          <p:nvPr>
            <p:ph type="body" sz="quarter" idx="21" hasCustomPrompt="1"/>
          </p:nvPr>
        </p:nvSpPr>
        <p:spPr>
          <a:xfrm>
            <a:off x="648896" y="6378872"/>
            <a:ext cx="223200" cy="201600"/>
          </a:xfrm>
          <a:blipFill>
            <a:blip r:embed="rId2"/>
            <a:stretch>
              <a:fillRect/>
            </a:stretch>
          </a:blipFill>
        </p:spPr>
        <p:txBody>
          <a:bodyPr/>
          <a:lstStyle>
            <a:lvl1pPr>
              <a:defRPr sz="100" b="0">
                <a:solidFill>
                  <a:schemeClr val="bg1"/>
                </a:solidFill>
              </a:defRPr>
            </a:lvl1pPr>
          </a:lstStyle>
          <a:p>
            <a:pPr lvl="0"/>
            <a:r>
              <a:rPr lang="da-DK" dirty="0" smtClean="0"/>
              <a:t>.</a:t>
            </a:r>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4796A630-3748-4C71-8FDC-6E24569092B1}" type="datetime2">
              <a:rPr lang="da-DK" smtClean="0"/>
              <a:t>1. november 2018</a:t>
            </a:fld>
            <a:endParaRPr lang="da-DK" dirty="0"/>
          </a:p>
        </p:txBody>
      </p:sp>
    </p:spTree>
    <p:extLst>
      <p:ext uri="{BB962C8B-B14F-4D97-AF65-F5344CB8AC3E}">
        <p14:creationId xmlns:p14="http://schemas.microsoft.com/office/powerpoint/2010/main" val="126887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I">
    <p:spTree>
      <p:nvGrpSpPr>
        <p:cNvPr id="1" name=""/>
        <p:cNvGrpSpPr/>
        <p:nvPr/>
      </p:nvGrpSpPr>
      <p:grpSpPr>
        <a:xfrm>
          <a:off x="0" y="0"/>
          <a:ext cx="0" cy="0"/>
          <a:chOff x="0" y="0"/>
          <a:chExt cx="0" cy="0"/>
        </a:xfrm>
      </p:grpSpPr>
      <p:sp>
        <p:nvSpPr>
          <p:cNvPr id="2" name="Titel 1"/>
          <p:cNvSpPr>
            <a:spLocks noGrp="1"/>
          </p:cNvSpPr>
          <p:nvPr>
            <p:ph type="title"/>
          </p:nvPr>
        </p:nvSpPr>
        <p:spPr>
          <a:xfrm>
            <a:off x="649045" y="311972"/>
            <a:ext cx="5075083" cy="468000"/>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49288" y="1195388"/>
            <a:ext cx="5074840"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084128" y="0"/>
            <a:ext cx="3059871"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smtClean="0"/>
              <a:t>Klik på ikonet og indsæt billede</a:t>
            </a:r>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7827D755-DA7B-46A3-AB69-60A83F777684}" type="datetime2">
              <a:rPr lang="da-DK" smtClean="0"/>
              <a:t>1. november 2018</a:t>
            </a:fld>
            <a:endParaRPr lang="da-DK" dirty="0"/>
          </a:p>
        </p:txBody>
      </p:sp>
      <p:grpSp>
        <p:nvGrpSpPr>
          <p:cNvPr id="10" name="Gruppe 9"/>
          <p:cNvGrpSpPr/>
          <p:nvPr userDrawn="1"/>
        </p:nvGrpSpPr>
        <p:grpSpPr>
          <a:xfrm>
            <a:off x="-2405743" y="1204883"/>
            <a:ext cx="2405743" cy="2221782"/>
            <a:chOff x="-2405743" y="1655465"/>
            <a:chExt cx="2405743" cy="2221782"/>
          </a:xfrm>
        </p:grpSpPr>
        <p:pic>
          <p:nvPicPr>
            <p:cNvPr id="11" name="Billede 10"/>
            <p:cNvPicPr>
              <a:picLocks noChangeAspect="1"/>
            </p:cNvPicPr>
            <p:nvPr userDrawn="1"/>
          </p:nvPicPr>
          <p:blipFill>
            <a:blip r:embed="rId2"/>
            <a:stretch>
              <a:fillRect/>
            </a:stretch>
          </p:blipFill>
          <p:spPr>
            <a:xfrm>
              <a:off x="-1060701" y="3676062"/>
              <a:ext cx="920576" cy="201185"/>
            </a:xfrm>
            <a:prstGeom prst="rect">
              <a:avLst/>
            </a:prstGeom>
          </p:spPr>
        </p:pic>
        <p:sp>
          <p:nvSpPr>
            <p:cNvPr id="12"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smtClean="0">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TAB</a:t>
              </a:r>
              <a:r>
                <a:rPr lang="da-DK" sz="900" noProof="1" smtClean="0">
                  <a:solidFill>
                    <a:schemeClr val="bg1">
                      <a:lumMod val="50000"/>
                    </a:schemeClr>
                  </a:solidFill>
                  <a:ea typeface="Calibri" panose="020F0502020204030204" pitchFamily="34" charset="0"/>
                  <a:cs typeface="Arial" panose="020B0604020202020204" pitchFamily="34" charset="0"/>
                </a:rPr>
                <a:t> for at gå 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smtClean="0">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smtClean="0">
                  <a:solidFill>
                    <a:schemeClr val="bg1">
                      <a:lumMod val="50000"/>
                    </a:schemeClr>
                  </a:solidFill>
                  <a:ea typeface="Calibri" panose="020F0502020204030204" pitchFamily="34" charset="0"/>
                  <a:cs typeface="Arial" panose="020B0604020202020204" pitchFamily="34" charset="0"/>
                </a:rPr>
                <a:t>Forøg</a:t>
              </a:r>
              <a:r>
                <a:rPr lang="da-DK" sz="900" noProof="1" smtClean="0">
                  <a:solidFill>
                    <a:schemeClr val="bg1">
                      <a:lumMod val="50000"/>
                    </a:schemeClr>
                  </a:solidFill>
                  <a:ea typeface="Calibri" panose="020F0502020204030204" pitchFamily="34" charset="0"/>
                  <a:cs typeface="Arial" panose="020B0604020202020204" pitchFamily="34" charset="0"/>
                </a:rPr>
                <a:t> og </a:t>
              </a:r>
              <a:r>
                <a:rPr lang="da-DK" sz="900" b="1" noProof="1" smtClean="0">
                  <a:solidFill>
                    <a:schemeClr val="bg1">
                      <a:lumMod val="50000"/>
                    </a:schemeClr>
                  </a:solidFill>
                  <a:ea typeface="Calibri" panose="020F0502020204030204" pitchFamily="34" charset="0"/>
                  <a:cs typeface="Arial" panose="020B0604020202020204" pitchFamily="34" charset="0"/>
                </a:rPr>
                <a:t>Formindsk</a:t>
              </a:r>
              <a:r>
                <a:rPr lang="da-DK" sz="900" noProof="1" smtClean="0">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9" name="Gruppe 18"/>
          <p:cNvGrpSpPr/>
          <p:nvPr userDrawn="1"/>
        </p:nvGrpSpPr>
        <p:grpSpPr>
          <a:xfrm>
            <a:off x="9150825" y="2276872"/>
            <a:ext cx="2032000" cy="2223411"/>
            <a:chOff x="9150825" y="2171823"/>
            <a:chExt cx="2032000" cy="2223411"/>
          </a:xfrm>
        </p:grpSpPr>
        <p:sp>
          <p:nvSpPr>
            <p:cNvPr id="14" name="TextBox 12"/>
            <p:cNvSpPr txBox="1">
              <a:spLocks noChangeArrowheads="1"/>
            </p:cNvSpPr>
            <p:nvPr/>
          </p:nvSpPr>
          <p:spPr bwMode="auto">
            <a:xfrm>
              <a:off x="9150825" y="2171823"/>
              <a:ext cx="20320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5"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pe 78"/>
            <p:cNvGrpSpPr>
              <a:grpSpLocks/>
            </p:cNvGrpSpPr>
            <p:nvPr/>
          </p:nvGrpSpPr>
          <p:grpSpPr bwMode="auto">
            <a:xfrm>
              <a:off x="9305577" y="4016130"/>
              <a:ext cx="330145" cy="379104"/>
              <a:chOff x="1018031" y="5700889"/>
              <a:chExt cx="373412" cy="428773"/>
            </a:xfrm>
          </p:grpSpPr>
          <p:pic>
            <p:nvPicPr>
              <p:cNvPr id="17"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20" name="Billed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2880" y="0"/>
            <a:ext cx="1430740" cy="1074419"/>
          </a:xfrm>
          <a:prstGeom prst="rect">
            <a:avLst/>
          </a:prstGeom>
        </p:spPr>
      </p:pic>
    </p:spTree>
    <p:extLst>
      <p:ext uri="{BB962C8B-B14F-4D97-AF65-F5344CB8AC3E}">
        <p14:creationId xmlns:p14="http://schemas.microsoft.com/office/powerpoint/2010/main" val="4256158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II">
    <p:spTree>
      <p:nvGrpSpPr>
        <p:cNvPr id="1" name=""/>
        <p:cNvGrpSpPr/>
        <p:nvPr/>
      </p:nvGrpSpPr>
      <p:grpSpPr>
        <a:xfrm>
          <a:off x="0" y="0"/>
          <a:ext cx="0" cy="0"/>
          <a:chOff x="0" y="0"/>
          <a:chExt cx="0" cy="0"/>
        </a:xfrm>
      </p:grpSpPr>
      <p:sp>
        <p:nvSpPr>
          <p:cNvPr id="2" name="Titel 1"/>
          <p:cNvSpPr>
            <a:spLocks noGrp="1"/>
          </p:cNvSpPr>
          <p:nvPr>
            <p:ph type="title"/>
          </p:nvPr>
        </p:nvSpPr>
        <p:spPr>
          <a:xfrm>
            <a:off x="649045" y="311972"/>
            <a:ext cx="3852243" cy="812772"/>
          </a:xfrm>
        </p:spPr>
        <p:txBody>
          <a:bodyPr/>
          <a:lstStyle/>
          <a:p>
            <a:r>
              <a:rPr lang="da-DK" smtClean="0"/>
              <a:t>Klik for at redigere i master</a:t>
            </a:r>
            <a:endParaRPr lang="da-DK" dirty="0"/>
          </a:p>
        </p:txBody>
      </p:sp>
      <p:sp>
        <p:nvSpPr>
          <p:cNvPr id="7" name="Pladsholder til tekst 2"/>
          <p:cNvSpPr>
            <a:spLocks noGrp="1"/>
          </p:cNvSpPr>
          <p:nvPr>
            <p:ph type="body" sz="quarter" idx="13"/>
          </p:nvPr>
        </p:nvSpPr>
        <p:spPr>
          <a:xfrm>
            <a:off x="649288" y="1195388"/>
            <a:ext cx="3852000"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4861288" y="0"/>
            <a:ext cx="4282712"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smtClean="0"/>
              <a:t>Klik på ikonet og indsæt billede</a:t>
            </a:r>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7EDF75EA-4E49-4417-A8A0-883DE6606E88}" type="datetime2">
              <a:rPr lang="da-DK" smtClean="0"/>
              <a:t>1. november 2018</a:t>
            </a:fld>
            <a:endParaRPr lang="da-DK" dirty="0"/>
          </a:p>
        </p:txBody>
      </p:sp>
      <p:grpSp>
        <p:nvGrpSpPr>
          <p:cNvPr id="9" name="Gruppe 8"/>
          <p:cNvGrpSpPr/>
          <p:nvPr userDrawn="1"/>
        </p:nvGrpSpPr>
        <p:grpSpPr>
          <a:xfrm>
            <a:off x="9150825" y="2276872"/>
            <a:ext cx="2032000" cy="2223411"/>
            <a:chOff x="9150825" y="2171823"/>
            <a:chExt cx="2032000" cy="2223411"/>
          </a:xfrm>
        </p:grpSpPr>
        <p:sp>
          <p:nvSpPr>
            <p:cNvPr id="10" name="TextBox 12"/>
            <p:cNvSpPr txBox="1">
              <a:spLocks noChangeArrowheads="1"/>
            </p:cNvSpPr>
            <p:nvPr/>
          </p:nvSpPr>
          <p:spPr bwMode="auto">
            <a:xfrm>
              <a:off x="9150825" y="2171823"/>
              <a:ext cx="20320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1"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e 78"/>
            <p:cNvGrpSpPr>
              <a:grpSpLocks/>
            </p:cNvGrpSpPr>
            <p:nvPr/>
          </p:nvGrpSpPr>
          <p:grpSpPr bwMode="auto">
            <a:xfrm>
              <a:off x="9305577" y="4016130"/>
              <a:ext cx="330145" cy="379104"/>
              <a:chOff x="1018031" y="5700889"/>
              <a:chExt cx="373412" cy="428773"/>
            </a:xfrm>
          </p:grpSpPr>
          <p:pic>
            <p:nvPicPr>
              <p:cNvPr id="13"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grpSp>
        <p:nvGrpSpPr>
          <p:cNvPr id="15" name="Gruppe 14"/>
          <p:cNvGrpSpPr/>
          <p:nvPr userDrawn="1"/>
        </p:nvGrpSpPr>
        <p:grpSpPr>
          <a:xfrm>
            <a:off x="-2405743" y="1204883"/>
            <a:ext cx="2405743" cy="2221782"/>
            <a:chOff x="-2405743" y="1655465"/>
            <a:chExt cx="2405743" cy="2221782"/>
          </a:xfrm>
        </p:grpSpPr>
        <p:pic>
          <p:nvPicPr>
            <p:cNvPr id="16" name="Billede 15"/>
            <p:cNvPicPr>
              <a:picLocks noChangeAspect="1"/>
            </p:cNvPicPr>
            <p:nvPr userDrawn="1"/>
          </p:nvPicPr>
          <p:blipFill>
            <a:blip r:embed="rId4"/>
            <a:stretch>
              <a:fillRect/>
            </a:stretch>
          </p:blipFill>
          <p:spPr>
            <a:xfrm>
              <a:off x="-1060701" y="3676062"/>
              <a:ext cx="920576" cy="201185"/>
            </a:xfrm>
            <a:prstGeom prst="rect">
              <a:avLst/>
            </a:prstGeom>
          </p:spPr>
        </p:pic>
        <p:sp>
          <p:nvSpPr>
            <p:cNvPr id="17"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smtClean="0">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TAB</a:t>
              </a:r>
              <a:r>
                <a:rPr lang="da-DK" sz="900" noProof="1" smtClean="0">
                  <a:solidFill>
                    <a:schemeClr val="bg1">
                      <a:lumMod val="50000"/>
                    </a:schemeClr>
                  </a:solidFill>
                  <a:ea typeface="Calibri" panose="020F0502020204030204" pitchFamily="34" charset="0"/>
                  <a:cs typeface="Arial" panose="020B0604020202020204" pitchFamily="34" charset="0"/>
                </a:rPr>
                <a:t> for at gå 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smtClean="0">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smtClean="0">
                  <a:solidFill>
                    <a:schemeClr val="bg1">
                      <a:lumMod val="50000"/>
                    </a:schemeClr>
                  </a:solidFill>
                  <a:ea typeface="Calibri" panose="020F0502020204030204" pitchFamily="34" charset="0"/>
                  <a:cs typeface="Arial" panose="020B0604020202020204" pitchFamily="34" charset="0"/>
                </a:rPr>
                <a:t>Forøg</a:t>
              </a:r>
              <a:r>
                <a:rPr lang="da-DK" sz="900" noProof="1" smtClean="0">
                  <a:solidFill>
                    <a:schemeClr val="bg1">
                      <a:lumMod val="50000"/>
                    </a:schemeClr>
                  </a:solidFill>
                  <a:ea typeface="Calibri" panose="020F0502020204030204" pitchFamily="34" charset="0"/>
                  <a:cs typeface="Arial" panose="020B0604020202020204" pitchFamily="34" charset="0"/>
                </a:rPr>
                <a:t> og </a:t>
              </a:r>
              <a:r>
                <a:rPr lang="da-DK" sz="900" b="1" noProof="1" smtClean="0">
                  <a:solidFill>
                    <a:schemeClr val="bg1">
                      <a:lumMod val="50000"/>
                    </a:schemeClr>
                  </a:solidFill>
                  <a:ea typeface="Calibri" panose="020F0502020204030204" pitchFamily="34" charset="0"/>
                  <a:cs typeface="Arial" panose="020B0604020202020204" pitchFamily="34" charset="0"/>
                </a:rPr>
                <a:t>Formindsk</a:t>
              </a:r>
              <a:r>
                <a:rPr lang="da-DK" sz="900" noProof="1" smtClean="0">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8" name="Billed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4000" y="6019"/>
            <a:ext cx="1414710" cy="1062381"/>
          </a:xfrm>
          <a:prstGeom prst="rect">
            <a:avLst/>
          </a:prstGeom>
        </p:spPr>
      </p:pic>
    </p:spTree>
    <p:extLst>
      <p:ext uri="{BB962C8B-B14F-4D97-AF65-F5344CB8AC3E}">
        <p14:creationId xmlns:p14="http://schemas.microsoft.com/office/powerpoint/2010/main" val="91246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farvet tekstbokse">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18187" y="0"/>
            <a:ext cx="3060000"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smtClean="0"/>
              <a:t>xx</a:t>
            </a:r>
          </a:p>
        </p:txBody>
      </p:sp>
      <p:sp>
        <p:nvSpPr>
          <p:cNvPr id="13" name="Pladsholder til tekst 2"/>
          <p:cNvSpPr>
            <a:spLocks noGrp="1"/>
          </p:cNvSpPr>
          <p:nvPr>
            <p:ph type="body" sz="quarter" idx="14" hasCustomPrompt="1"/>
          </p:nvPr>
        </p:nvSpPr>
        <p:spPr>
          <a:xfrm>
            <a:off x="3042000" y="0"/>
            <a:ext cx="3060000" cy="6858000"/>
          </a:xfrm>
          <a:solidFill>
            <a:schemeClr val="accent1"/>
          </a:solidFill>
          <a:ln>
            <a:noFill/>
          </a:ln>
        </p:spPr>
        <p:txBody>
          <a:bodyPr tIns="144000"/>
          <a:lstStyle>
            <a:lvl1pPr algn="ctr">
              <a:defRPr sz="13400" b="1">
                <a:solidFill>
                  <a:schemeClr val="accent2"/>
                </a:solidFill>
                <a:latin typeface="Arial Black" panose="020B0A04020102020204" pitchFamily="34" charset="0"/>
              </a:defRPr>
            </a:lvl1pPr>
          </a:lstStyle>
          <a:p>
            <a:pPr lvl="0"/>
            <a:r>
              <a:rPr lang="da-DK" dirty="0" smtClean="0"/>
              <a:t>xx</a:t>
            </a:r>
          </a:p>
        </p:txBody>
      </p:sp>
      <p:sp>
        <p:nvSpPr>
          <p:cNvPr id="14" name="Pladsholder til tekst 3"/>
          <p:cNvSpPr>
            <a:spLocks noGrp="1"/>
          </p:cNvSpPr>
          <p:nvPr>
            <p:ph type="body" sz="quarter" idx="15" hasCustomPrompt="1"/>
          </p:nvPr>
        </p:nvSpPr>
        <p:spPr>
          <a:xfrm>
            <a:off x="6105191" y="0"/>
            <a:ext cx="3060000" cy="6858000"/>
          </a:xfrm>
          <a:solidFill>
            <a:schemeClr val="accent2"/>
          </a:solid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smtClean="0"/>
              <a:t>xx</a:t>
            </a:r>
          </a:p>
        </p:txBody>
      </p:sp>
      <p:sp>
        <p:nvSpPr>
          <p:cNvPr id="16" name="Pladsholder til tekst 4"/>
          <p:cNvSpPr>
            <a:spLocks noGrp="1"/>
          </p:cNvSpPr>
          <p:nvPr>
            <p:ph type="body" sz="quarter" idx="16"/>
          </p:nvPr>
        </p:nvSpPr>
        <p:spPr>
          <a:xfrm>
            <a:off x="-18187" y="2179638"/>
            <a:ext cx="3060000" cy="1897062"/>
          </a:xfrm>
        </p:spPr>
        <p:txBody>
          <a:bodyPr lIns="360000" rIns="360000"/>
          <a:lstStyle>
            <a:lvl1pPr>
              <a:lnSpc>
                <a:spcPct val="99000"/>
              </a:lnSpc>
              <a:defRPr sz="2000"/>
            </a:lvl1pPr>
            <a:lvl5pP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7" name="Pladsholder til tekst 5"/>
          <p:cNvSpPr>
            <a:spLocks noGrp="1"/>
          </p:cNvSpPr>
          <p:nvPr>
            <p:ph type="body" sz="quarter" idx="17"/>
          </p:nvPr>
        </p:nvSpPr>
        <p:spPr>
          <a:xfrm>
            <a:off x="3042000" y="2179638"/>
            <a:ext cx="3060000" cy="1897062"/>
          </a:xfrm>
        </p:spPr>
        <p:txBody>
          <a:bodyPr lIns="360000" rIns="360000"/>
          <a:lstStyle>
            <a:lvl1pPr>
              <a:lnSpc>
                <a:spcPct val="99000"/>
              </a:lnSpc>
              <a:defRPr sz="20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8" name="Pladsholder til tekst 6"/>
          <p:cNvSpPr>
            <a:spLocks noGrp="1"/>
          </p:cNvSpPr>
          <p:nvPr>
            <p:ph type="body" sz="quarter" idx="18"/>
          </p:nvPr>
        </p:nvSpPr>
        <p:spPr>
          <a:xfrm>
            <a:off x="6105191" y="2179638"/>
            <a:ext cx="3060000" cy="1897062"/>
          </a:xfrm>
        </p:spPr>
        <p:txBody>
          <a:bodyPr lIns="360000" rIns="360000"/>
          <a:lstStyle>
            <a:lvl1pPr>
              <a:lnSpc>
                <a:spcPct val="99000"/>
              </a:lnSpc>
              <a:defRPr sz="2000"/>
            </a:lvl1pPr>
            <a:lvl5pP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FCC8897D-3081-4435-9284-02E43C48A1CA}" type="datetime2">
              <a:rPr lang="da-DK" smtClean="0"/>
              <a:t>1. november 2018</a:t>
            </a:fld>
            <a:endParaRPr lang="da-DK" dirty="0"/>
          </a:p>
        </p:txBody>
      </p:sp>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881" y="0"/>
            <a:ext cx="1430742" cy="1074420"/>
          </a:xfrm>
          <a:prstGeom prst="rect">
            <a:avLst/>
          </a:prstGeom>
        </p:spPr>
      </p:pic>
    </p:spTree>
    <p:extLst>
      <p:ext uri="{BB962C8B-B14F-4D97-AF65-F5344CB8AC3E}">
        <p14:creationId xmlns:p14="http://schemas.microsoft.com/office/powerpoint/2010/main" val="4158776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boks med billede 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18187" y="0"/>
            <a:ext cx="3060000" cy="6858000"/>
          </a:xfrm>
          <a:noFill/>
          <a:ln>
            <a:noFill/>
          </a:ln>
        </p:spPr>
        <p:txBody>
          <a:bodyPr tIns="144000"/>
          <a:lstStyle>
            <a:lvl1pPr algn="ctr">
              <a:defRPr sz="13400" b="1">
                <a:solidFill>
                  <a:schemeClr val="accent1"/>
                </a:solidFill>
                <a:latin typeface="Arial Black" panose="020B0A04020102020204" pitchFamily="34" charset="0"/>
              </a:defRPr>
            </a:lvl1pPr>
          </a:lstStyle>
          <a:p>
            <a:pPr lvl="0"/>
            <a:r>
              <a:rPr lang="da-DK" dirty="0" smtClean="0"/>
              <a:t>xx</a:t>
            </a:r>
          </a:p>
        </p:txBody>
      </p:sp>
      <p:sp>
        <p:nvSpPr>
          <p:cNvPr id="11" name="Pladsholder til tekst 4"/>
          <p:cNvSpPr>
            <a:spLocks noGrp="1"/>
          </p:cNvSpPr>
          <p:nvPr>
            <p:ph type="body" sz="quarter" idx="16"/>
          </p:nvPr>
        </p:nvSpPr>
        <p:spPr>
          <a:xfrm>
            <a:off x="-18187" y="2179638"/>
            <a:ext cx="3060000" cy="1897062"/>
          </a:xfrm>
        </p:spPr>
        <p:txBody>
          <a:bodyPr lIns="360000" rIns="360000"/>
          <a:lstStyle>
            <a:lvl1pPr>
              <a:lnSpc>
                <a:spcPct val="99000"/>
              </a:lnSpc>
              <a:defRPr sz="2000"/>
            </a:lvl1pPr>
            <a:lvl5pPr>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3042138" y="0"/>
            <a:ext cx="6101862"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smtClean="0"/>
              <a:t>Klik på ikonet og indsæt billede</a:t>
            </a:r>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65EE6E30-2A85-49B8-ACEF-5BF8E202C96B}" type="datetime2">
              <a:rPr lang="da-DK" smtClean="0"/>
              <a:t>1. november 2018</a:t>
            </a:fld>
            <a:endParaRPr lang="da-DK" dirty="0"/>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881" y="0"/>
            <a:ext cx="1430742" cy="1074420"/>
          </a:xfrm>
          <a:prstGeom prst="rect">
            <a:avLst/>
          </a:prstGeom>
        </p:spPr>
      </p:pic>
      <p:grpSp>
        <p:nvGrpSpPr>
          <p:cNvPr id="14" name="Gruppe 13"/>
          <p:cNvGrpSpPr/>
          <p:nvPr userDrawn="1"/>
        </p:nvGrpSpPr>
        <p:grpSpPr>
          <a:xfrm>
            <a:off x="9150825" y="2276872"/>
            <a:ext cx="2032000" cy="2223411"/>
            <a:chOff x="9150825" y="2171823"/>
            <a:chExt cx="2032000" cy="2223411"/>
          </a:xfrm>
        </p:grpSpPr>
        <p:sp>
          <p:nvSpPr>
            <p:cNvPr id="15" name="TextBox 12"/>
            <p:cNvSpPr txBox="1">
              <a:spLocks noChangeArrowheads="1"/>
            </p:cNvSpPr>
            <p:nvPr/>
          </p:nvSpPr>
          <p:spPr bwMode="auto">
            <a:xfrm>
              <a:off x="9150825" y="2171823"/>
              <a:ext cx="20320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6"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uppe 78"/>
            <p:cNvGrpSpPr>
              <a:grpSpLocks/>
            </p:cNvGrpSpPr>
            <p:nvPr/>
          </p:nvGrpSpPr>
          <p:grpSpPr bwMode="auto">
            <a:xfrm>
              <a:off x="9305577" y="4016130"/>
              <a:ext cx="330145" cy="379104"/>
              <a:chOff x="1018031" y="5700889"/>
              <a:chExt cx="373412" cy="428773"/>
            </a:xfrm>
          </p:grpSpPr>
          <p:pic>
            <p:nvPicPr>
              <p:cNvPr id="18"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132712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boks med billede II">
    <p:spTree>
      <p:nvGrpSpPr>
        <p:cNvPr id="1" name=""/>
        <p:cNvGrpSpPr/>
        <p:nvPr/>
      </p:nvGrpSpPr>
      <p:grpSpPr>
        <a:xfrm>
          <a:off x="0" y="0"/>
          <a:ext cx="0" cy="0"/>
          <a:chOff x="0" y="0"/>
          <a:chExt cx="0" cy="0"/>
        </a:xfrm>
      </p:grpSpPr>
      <p:sp>
        <p:nvSpPr>
          <p:cNvPr id="10" name="Pladsholder til tekst 1"/>
          <p:cNvSpPr>
            <a:spLocks noGrp="1"/>
          </p:cNvSpPr>
          <p:nvPr>
            <p:ph type="body" sz="quarter" idx="13" hasCustomPrompt="1"/>
          </p:nvPr>
        </p:nvSpPr>
        <p:spPr>
          <a:xfrm>
            <a:off x="-18187" y="0"/>
            <a:ext cx="3060000" cy="6858000"/>
          </a:xfrm>
          <a:solidFill>
            <a:schemeClr val="accent1"/>
          </a:solidFill>
          <a:ln>
            <a:noFill/>
          </a:ln>
        </p:spPr>
        <p:txBody>
          <a:bodyPr tIns="144000"/>
          <a:lstStyle>
            <a:lvl1pPr algn="ctr">
              <a:defRPr sz="13400" b="1">
                <a:solidFill>
                  <a:schemeClr val="accent5"/>
                </a:solidFill>
                <a:latin typeface="Arial Black" panose="020B0A04020102020204" pitchFamily="34" charset="0"/>
              </a:defRPr>
            </a:lvl1pPr>
          </a:lstStyle>
          <a:p>
            <a:pPr lvl="0"/>
            <a:r>
              <a:rPr lang="da-DK" dirty="0" smtClean="0"/>
              <a:t>xx</a:t>
            </a:r>
          </a:p>
        </p:txBody>
      </p:sp>
      <p:sp>
        <p:nvSpPr>
          <p:cNvPr id="11" name="Pladsholder til tekst 4"/>
          <p:cNvSpPr>
            <a:spLocks noGrp="1"/>
          </p:cNvSpPr>
          <p:nvPr>
            <p:ph type="body" sz="quarter" idx="16"/>
          </p:nvPr>
        </p:nvSpPr>
        <p:spPr>
          <a:xfrm>
            <a:off x="-18187" y="2179638"/>
            <a:ext cx="3060000" cy="1897062"/>
          </a:xfrm>
        </p:spPr>
        <p:txBody>
          <a:bodyPr lIns="360000" rIns="360000"/>
          <a:lstStyle>
            <a:lvl1pPr>
              <a:lnSpc>
                <a:spcPct val="99000"/>
              </a:lnSpc>
              <a:defRPr sz="20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vl6pPr>
              <a:defRPr>
                <a:solidFill>
                  <a:schemeClr val="accent5"/>
                </a:solidFill>
              </a:defRPr>
            </a:lvl6pPr>
            <a:lvl7pPr>
              <a:defRPr>
                <a:solidFill>
                  <a:schemeClr val="accent5"/>
                </a:solidFill>
              </a:defRPr>
            </a:lvl7pPr>
            <a:lvl8pPr>
              <a:defRPr>
                <a:solidFill>
                  <a:schemeClr val="accent5"/>
                </a:solidFill>
              </a:defRPr>
            </a:lvl8pPr>
            <a:lvl9pPr>
              <a:defRPr>
                <a:solidFill>
                  <a:schemeClr val="accent5"/>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3042138" y="0"/>
            <a:ext cx="6101862" cy="6858000"/>
          </a:xfrm>
        </p:spPr>
        <p:txBody>
          <a:bodyPr tIns="468000" anchor="ctr" anchorCtr="0"/>
          <a:lstStyle>
            <a:lvl1pPr marL="0" indent="0" algn="ctr">
              <a:buFontTx/>
              <a:buNone/>
              <a:defRPr sz="1200" b="0" baseline="0">
                <a:solidFill>
                  <a:schemeClr val="tx1">
                    <a:lumMod val="50000"/>
                    <a:lumOff val="50000"/>
                  </a:schemeClr>
                </a:solidFill>
              </a:defRPr>
            </a:lvl1pPr>
          </a:lstStyle>
          <a:p>
            <a:r>
              <a:rPr lang="da-DK" dirty="0" smtClean="0"/>
              <a:t>Klik på ikonet og indsæt billede</a:t>
            </a:r>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6849EAEA-5591-4AA3-9085-F30B2BCA3AA9}" type="datetime2">
              <a:rPr lang="da-DK" smtClean="0"/>
              <a:t>1. november 2018</a:t>
            </a:fld>
            <a:endParaRPr lang="da-DK" dirty="0"/>
          </a:p>
        </p:txBody>
      </p:sp>
      <p:sp>
        <p:nvSpPr>
          <p:cNvPr id="9" name="Pladsholder logo"/>
          <p:cNvSpPr>
            <a:spLocks noGrp="1"/>
          </p:cNvSpPr>
          <p:nvPr>
            <p:ph type="body" sz="quarter" idx="21" hasCustomPrompt="1"/>
          </p:nvPr>
        </p:nvSpPr>
        <p:spPr>
          <a:xfrm>
            <a:off x="648896" y="6378872"/>
            <a:ext cx="223200" cy="201600"/>
          </a:xfrm>
          <a:blipFill>
            <a:blip r:embed="rId2"/>
            <a:stretch>
              <a:fillRect/>
            </a:stretch>
          </a:blipFill>
        </p:spPr>
        <p:txBody>
          <a:bodyPr/>
          <a:lstStyle>
            <a:lvl1pPr>
              <a:defRPr sz="100" b="0">
                <a:solidFill>
                  <a:schemeClr val="bg1"/>
                </a:solidFill>
              </a:defRPr>
            </a:lvl1pPr>
          </a:lstStyle>
          <a:p>
            <a:pPr lvl="0"/>
            <a:r>
              <a:rPr lang="da-DK" dirty="0" smtClean="0"/>
              <a:t>.</a:t>
            </a:r>
            <a:endParaRPr lang="da-DK" dirty="0"/>
          </a:p>
        </p:txBody>
      </p:sp>
      <p:pic>
        <p:nvPicPr>
          <p:cNvPr id="12"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99" y="0"/>
            <a:ext cx="1430742" cy="1074420"/>
          </a:xfrm>
          <a:prstGeom prst="rect">
            <a:avLst/>
          </a:prstGeom>
        </p:spPr>
      </p:pic>
      <p:grpSp>
        <p:nvGrpSpPr>
          <p:cNvPr id="13" name="Gruppe 12"/>
          <p:cNvGrpSpPr/>
          <p:nvPr userDrawn="1"/>
        </p:nvGrpSpPr>
        <p:grpSpPr>
          <a:xfrm>
            <a:off x="9150825" y="2276872"/>
            <a:ext cx="2032000" cy="2223411"/>
            <a:chOff x="9150825" y="2171823"/>
            <a:chExt cx="2032000" cy="2223411"/>
          </a:xfrm>
        </p:grpSpPr>
        <p:sp>
          <p:nvSpPr>
            <p:cNvPr id="14" name="TextBox 12"/>
            <p:cNvSpPr txBox="1">
              <a:spLocks noChangeArrowheads="1"/>
            </p:cNvSpPr>
            <p:nvPr/>
          </p:nvSpPr>
          <p:spPr bwMode="auto">
            <a:xfrm>
              <a:off x="9150825" y="2171823"/>
              <a:ext cx="2032000"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det lille billede-indsættelsesikon i midten</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af pladsholderen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p:txBody>
        </p:sp>
        <p:pic>
          <p:nvPicPr>
            <p:cNvPr id="15" name="Billed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09315" y="3177801"/>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uppe 78"/>
            <p:cNvGrpSpPr>
              <a:grpSpLocks/>
            </p:cNvGrpSpPr>
            <p:nvPr/>
          </p:nvGrpSpPr>
          <p:grpSpPr bwMode="auto">
            <a:xfrm>
              <a:off x="9305577" y="4016130"/>
              <a:ext cx="330145" cy="379104"/>
              <a:chOff x="1018031" y="5700889"/>
              <a:chExt cx="373412" cy="428773"/>
            </a:xfrm>
          </p:grpSpPr>
          <p:pic>
            <p:nvPicPr>
              <p:cNvPr id="17" name="Billede 7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70290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p:nvSpPr>
            <p:spPr bwMode="auto">
              <a:xfrm>
                <a:off x="1023417" y="570054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spTree>
    <p:extLst>
      <p:ext uri="{BB962C8B-B14F-4D97-AF65-F5344CB8AC3E}">
        <p14:creationId xmlns:p14="http://schemas.microsoft.com/office/powerpoint/2010/main" val="110742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dhold I">
    <p:spTree>
      <p:nvGrpSpPr>
        <p:cNvPr id="1" name=""/>
        <p:cNvGrpSpPr/>
        <p:nvPr/>
      </p:nvGrpSpPr>
      <p:grpSpPr>
        <a:xfrm>
          <a:off x="0" y="0"/>
          <a:ext cx="0" cy="0"/>
          <a:chOff x="0" y="0"/>
          <a:chExt cx="0" cy="0"/>
        </a:xfrm>
      </p:grpSpPr>
      <p:sp>
        <p:nvSpPr>
          <p:cNvPr id="11" name="Rektangel baggrund"/>
          <p:cNvSpPr/>
          <p:nvPr userDrawn="1"/>
        </p:nvSpPr>
        <p:spPr>
          <a:xfrm>
            <a:off x="3042000" y="0"/>
            <a:ext cx="610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Pladsholder til tekst 1"/>
          <p:cNvSpPr>
            <a:spLocks noGrp="1"/>
          </p:cNvSpPr>
          <p:nvPr>
            <p:ph type="body" sz="quarter" idx="13" hasCustomPrompt="1"/>
          </p:nvPr>
        </p:nvSpPr>
        <p:spPr>
          <a:xfrm>
            <a:off x="647700" y="311151"/>
            <a:ext cx="2196108" cy="5770562"/>
          </a:xfrm>
        </p:spPr>
        <p:txBody>
          <a:bodyPr/>
          <a:lstStyle>
            <a:lvl1pPr>
              <a:lnSpc>
                <a:spcPct val="94000"/>
              </a:lnSpc>
              <a:defRPr sz="1500" baseline="0">
                <a:solidFill>
                  <a:srgbClr val="003127"/>
                </a:solidFill>
              </a:defRPr>
            </a:lvl1pPr>
            <a:lvl2pPr marL="0" indent="0">
              <a:lnSpc>
                <a:spcPct val="94000"/>
              </a:lnSpc>
              <a:buFont typeface="Arial" panose="020B0604020202020204" pitchFamily="34" charset="0"/>
              <a:buChar char="​"/>
              <a:defRPr sz="1500"/>
            </a:lvl2pPr>
            <a:lvl3pPr marL="216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smtClean="0"/>
              <a:t>Klik for at tilføje tekst - Grøn tekst får du ved at bruge TAB-knappen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9" name="Pladsholder til indhold 2"/>
          <p:cNvSpPr>
            <a:spLocks noGrp="1"/>
          </p:cNvSpPr>
          <p:nvPr>
            <p:ph sz="quarter" idx="14" hasCustomPrompt="1"/>
          </p:nvPr>
        </p:nvSpPr>
        <p:spPr>
          <a:xfrm>
            <a:off x="3691287" y="1195388"/>
            <a:ext cx="4803426" cy="4886325"/>
          </a:xfrm>
          <a:noFill/>
        </p:spPr>
        <p:txBody>
          <a:bodyPr lIns="0" tIns="0"/>
          <a:lstStyle>
            <a:lvl1pPr>
              <a:lnSpc>
                <a:spcPct val="94000"/>
              </a:lnSpc>
              <a:defRPr sz="1500"/>
            </a:lvl1pPr>
            <a:lvl2pPr>
              <a:lnSpc>
                <a:spcPct val="94000"/>
              </a:lnSpc>
              <a:defRPr sz="1500"/>
            </a:lvl2pPr>
            <a:lvl5pPr>
              <a:defRPr/>
            </a:lvl5pPr>
          </a:lstStyle>
          <a:p>
            <a:pPr lvl="0"/>
            <a:r>
              <a:rPr lang="da-DK" dirty="0" smtClean="0"/>
              <a:t>Klik og indsæt diagram eller tabel</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2750ACAF-D52E-47DB-9B65-209DA226F36A}" type="datetime2">
              <a:rPr lang="da-DK" smtClean="0"/>
              <a:t>1. november 2018</a:t>
            </a:fld>
            <a:endParaRPr lang="da-DK" dirty="0"/>
          </a:p>
        </p:txBody>
      </p:sp>
      <p:grpSp>
        <p:nvGrpSpPr>
          <p:cNvPr id="13" name="Gruppe 12"/>
          <p:cNvGrpSpPr/>
          <p:nvPr userDrawn="1"/>
        </p:nvGrpSpPr>
        <p:grpSpPr>
          <a:xfrm>
            <a:off x="-2405743" y="311151"/>
            <a:ext cx="2405743" cy="2052668"/>
            <a:chOff x="-2405743" y="1655465"/>
            <a:chExt cx="2405743" cy="2052668"/>
          </a:xfrm>
        </p:grpSpPr>
        <p:pic>
          <p:nvPicPr>
            <p:cNvPr id="14" name="Billede 13"/>
            <p:cNvPicPr>
              <a:picLocks noChangeAspect="1"/>
            </p:cNvPicPr>
            <p:nvPr userDrawn="1"/>
          </p:nvPicPr>
          <p:blipFill>
            <a:blip r:embed="rId2"/>
            <a:stretch>
              <a:fillRect/>
            </a:stretch>
          </p:blipFill>
          <p:spPr>
            <a:xfrm>
              <a:off x="-1060701" y="3506948"/>
              <a:ext cx="920576" cy="201185"/>
            </a:xfrm>
            <a:prstGeom prst="rect">
              <a:avLst/>
            </a:prstGeom>
          </p:spPr>
        </p:pic>
        <p:sp>
          <p:nvSpPr>
            <p:cNvPr id="15"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a:t>
              </a:r>
              <a:r>
                <a:rPr lang="da-DK" sz="900" noProof="1" smtClean="0">
                  <a:solidFill>
                    <a:schemeClr val="bg1">
                      <a:lumMod val="50000"/>
                    </a:schemeClr>
                  </a:solidFill>
                  <a:ea typeface="Calibri" panose="020F0502020204030204" pitchFamily="34" charset="0"/>
                  <a:cs typeface="Arial" panose="020B0604020202020204" pitchFamily="34" charset="0"/>
                </a:rPr>
                <a:t>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a:t>
              </a:r>
              <a:r>
                <a:rPr lang="da-DK" sz="900" noProof="1">
                  <a:solidFill>
                    <a:schemeClr val="bg1">
                      <a:lumMod val="50000"/>
                    </a:schemeClr>
                  </a:solidFill>
                  <a:latin typeface="+mn-lt"/>
                  <a:ea typeface="Calibri" panose="020F0502020204030204" pitchFamily="34" charset="0"/>
                  <a:cs typeface="Arial" panose="020B0604020202020204" pitchFamily="34" charset="0"/>
                </a:rPr>
                <a:t>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a:t>
              </a:r>
              <a:r>
                <a:rPr lang="da-DK" sz="900" noProof="1" smtClean="0">
                  <a:solidFill>
                    <a:schemeClr val="bg1">
                      <a:lumMod val="50000"/>
                    </a:schemeClr>
                  </a:solidFill>
                  <a:ea typeface="Calibri" panose="020F0502020204030204" pitchFamily="34" charset="0"/>
                  <a:cs typeface="Arial" panose="020B0604020202020204" pitchFamily="34" charset="0"/>
                </a:rPr>
                <a:t>Tekst sort 15 pkt</a:t>
              </a:r>
              <a:r>
                <a:rPr lang="da-DK" sz="900" noProof="1">
                  <a:solidFill>
                    <a:schemeClr val="bg1">
                      <a:lumMod val="50000"/>
                    </a:schemeClr>
                  </a:solidFill>
                  <a:ea typeface="Calibri" panose="020F0502020204030204" pitchFamily="34" charset="0"/>
                  <a:cs typeface="Arial" panose="020B0604020202020204" pitchFamily="34" charset="0"/>
                </a:rPr>
                <a: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a:t>
              </a:r>
              <a:r>
                <a:rPr lang="da-DK" sz="900" noProof="1" smtClean="0">
                  <a:solidFill>
                    <a:schemeClr val="bg1">
                      <a:lumMod val="50000"/>
                    </a:schemeClr>
                  </a:solidFill>
                  <a:ea typeface="Calibri" panose="020F0502020204030204" pitchFamily="34" charset="0"/>
                  <a:cs typeface="Arial" panose="020B0604020202020204" pitchFamily="34" charset="0"/>
                </a:rPr>
                <a:t>Tekst grøn 15 pkt</a:t>
              </a:r>
              <a:r>
                <a:rPr lang="da-DK" sz="900" noProof="1">
                  <a:solidFill>
                    <a:schemeClr val="bg1">
                      <a:lumMod val="50000"/>
                    </a:schemeClr>
                  </a:solidFill>
                  <a:ea typeface="Calibri" panose="020F0502020204030204" pitchFamily="34" charset="0"/>
                  <a:cs typeface="Arial" panose="020B0604020202020204" pitchFamily="34" charset="0"/>
                </a:rPr>
                <a: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3-9 </a:t>
              </a:r>
              <a:r>
                <a:rPr lang="da-DK" sz="900" noProof="1">
                  <a:solidFill>
                    <a:schemeClr val="bg1">
                      <a:lumMod val="50000"/>
                    </a:schemeClr>
                  </a:solidFill>
                  <a:ea typeface="Calibri" panose="020F0502020204030204" pitchFamily="34" charset="0"/>
                  <a:cs typeface="Arial" panose="020B0604020202020204" pitchFamily="34" charset="0"/>
                </a:rPr>
                <a:t>= Punkt-liste </a:t>
              </a:r>
              <a:r>
                <a:rPr lang="da-DK" sz="900" noProof="1" smtClean="0">
                  <a:solidFill>
                    <a:schemeClr val="bg1">
                      <a:lumMod val="50000"/>
                    </a:schemeClr>
                  </a:solidFill>
                  <a:ea typeface="Calibri" panose="020F0502020204030204" pitchFamily="34" charset="0"/>
                  <a:cs typeface="Arial" panose="020B0604020202020204" pitchFamily="34" charset="0"/>
                </a:rPr>
                <a:t>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a:r>
              <a:r>
                <a:rPr lang="da-DK" sz="900" noProof="1">
                  <a:solidFill>
                    <a:schemeClr val="bg1">
                      <a:lumMod val="50000"/>
                    </a:schemeClr>
                  </a:solidFill>
                  <a:ea typeface="Calibri" panose="020F0502020204030204" pitchFamily="34" charset="0"/>
                  <a:cs typeface="Arial" panose="020B0604020202020204" pitchFamily="34" charset="0"/>
                </a:rPr>
                <a:t>at gå tilbage i </a:t>
              </a:r>
              <a:r>
                <a:rPr lang="da-DK" sz="900" noProof="1" smtClean="0">
                  <a:solidFill>
                    <a:schemeClr val="bg1">
                      <a:lumMod val="50000"/>
                    </a:schemeClr>
                  </a:solidFill>
                  <a:ea typeface="Calibri" panose="020F0502020204030204" pitchFamily="34" charset="0"/>
                  <a:cs typeface="Arial" panose="020B0604020202020204" pitchFamily="34" charset="0"/>
                </a:rPr>
                <a:t>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a:t>
              </a:r>
              <a:r>
                <a:rPr lang="da-DK" sz="900" noProof="1">
                  <a:solidFill>
                    <a:schemeClr val="bg1">
                      <a:lumMod val="50000"/>
                    </a:schemeClr>
                  </a:solidFill>
                  <a:ea typeface="Calibri" panose="020F0502020204030204" pitchFamily="34" charset="0"/>
                  <a:cs typeface="Arial" panose="020B0604020202020204" pitchFamily="34" charset="0"/>
                </a:rPr>
                <a:t>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a:t>
              </a:r>
              <a:r>
                <a:rPr lang="da-DK" sz="900" noProof="1" smtClean="0">
                  <a:solidFill>
                    <a:schemeClr val="bg1">
                      <a:lumMod val="50000"/>
                    </a:schemeClr>
                  </a:solidFill>
                  <a:ea typeface="Calibri" panose="020F0502020204030204" pitchFamily="34" charset="0"/>
                  <a:cs typeface="Arial" panose="020B0604020202020204" pitchFamily="34" charset="0"/>
                </a:rPr>
                <a:t>isteniveau </a:t>
              </a:r>
              <a:r>
                <a:rPr lang="da-DK" sz="900" noProof="1">
                  <a:solidFill>
                    <a:schemeClr val="bg1">
                      <a:lumMod val="50000"/>
                    </a:schemeClr>
                  </a:solidFill>
                  <a:ea typeface="Calibri" panose="020F0502020204030204" pitchFamily="34" charset="0"/>
                  <a:cs typeface="Arial" panose="020B0604020202020204" pitchFamily="34" charset="0"/>
                </a:rPr>
                <a:t>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pic>
        <p:nvPicPr>
          <p:cNvPr id="16" name="Billed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00" y="5777865"/>
            <a:ext cx="1438352" cy="1080135"/>
          </a:xfrm>
          <a:prstGeom prst="rect">
            <a:avLst/>
          </a:prstGeom>
        </p:spPr>
      </p:pic>
    </p:spTree>
    <p:extLst>
      <p:ext uri="{BB962C8B-B14F-4D97-AF65-F5344CB8AC3E}">
        <p14:creationId xmlns:p14="http://schemas.microsoft.com/office/powerpoint/2010/main" val="11415514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indhold II">
    <p:spTree>
      <p:nvGrpSpPr>
        <p:cNvPr id="1" name=""/>
        <p:cNvGrpSpPr/>
        <p:nvPr/>
      </p:nvGrpSpPr>
      <p:grpSpPr>
        <a:xfrm>
          <a:off x="0" y="0"/>
          <a:ext cx="0" cy="0"/>
          <a:chOff x="0" y="0"/>
          <a:chExt cx="0" cy="0"/>
        </a:xfrm>
      </p:grpSpPr>
      <p:sp>
        <p:nvSpPr>
          <p:cNvPr id="11" name="Rektangel baggrund"/>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Pladsholder til tekst 1"/>
          <p:cNvSpPr>
            <a:spLocks noGrp="1"/>
          </p:cNvSpPr>
          <p:nvPr>
            <p:ph type="body" sz="quarter" idx="13" hasCustomPrompt="1"/>
          </p:nvPr>
        </p:nvSpPr>
        <p:spPr>
          <a:xfrm>
            <a:off x="647700" y="311151"/>
            <a:ext cx="2196108" cy="5770562"/>
          </a:xfrm>
        </p:spPr>
        <p:txBody>
          <a:bodyPr/>
          <a:lstStyle>
            <a:lvl1pPr>
              <a:lnSpc>
                <a:spcPct val="94000"/>
              </a:lnSpc>
              <a:defRPr sz="1500">
                <a:solidFill>
                  <a:srgbClr val="003127"/>
                </a:solidFill>
              </a:defRPr>
            </a:lvl1pPr>
            <a:lvl2pPr marL="0" indent="0">
              <a:lnSpc>
                <a:spcPct val="94000"/>
              </a:lnSpc>
              <a:buFont typeface="Arial" panose="020B0604020202020204" pitchFamily="34" charset="0"/>
              <a:buChar char="​"/>
              <a:defRPr sz="1500"/>
            </a:lvl2pPr>
            <a:lvl3pPr marL="288000" indent="-216000">
              <a:buFont typeface="Arial" panose="020B0604020202020204" pitchFamily="34" charset="0"/>
              <a:buChar char="•"/>
              <a:defRPr/>
            </a:lvl3pPr>
            <a:lvl4pPr marL="432000">
              <a:defRPr/>
            </a:lvl4pPr>
            <a:lvl5pPr marL="648000">
              <a:defRPr/>
            </a:lvl5pPr>
            <a:lvl6pPr marL="648000">
              <a:defRPr/>
            </a:lvl6pPr>
            <a:lvl7pPr marL="648000">
              <a:defRPr/>
            </a:lvl7pPr>
            <a:lvl8pPr marL="648000">
              <a:defRPr/>
            </a:lvl8pPr>
            <a:lvl9pPr marL="648000">
              <a:defRPr/>
            </a:lvl9pPr>
          </a:lstStyle>
          <a:p>
            <a:pPr lvl="0"/>
            <a:r>
              <a:rPr lang="da-DK" dirty="0" smtClean="0"/>
              <a:t>Klik for at tilføje tekst - Grøn tekst får du ved at bruge TAB-knappen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9" name="Pladsholder til indhold 2"/>
          <p:cNvSpPr>
            <a:spLocks noGrp="1"/>
          </p:cNvSpPr>
          <p:nvPr>
            <p:ph sz="quarter" idx="14" hasCustomPrompt="1"/>
          </p:nvPr>
        </p:nvSpPr>
        <p:spPr>
          <a:xfrm>
            <a:off x="3691287" y="1195388"/>
            <a:ext cx="4803426" cy="4886325"/>
          </a:xfrm>
          <a:noFill/>
        </p:spPr>
        <p:txBody>
          <a:bodyPr lIns="0" tIns="0"/>
          <a:lstStyle>
            <a:lvl1pPr>
              <a:lnSpc>
                <a:spcPct val="94000"/>
              </a:lnSpc>
              <a:defRPr sz="1500"/>
            </a:lvl1pPr>
            <a:lvl2pPr>
              <a:lnSpc>
                <a:spcPct val="94000"/>
              </a:lnSpc>
              <a:defRPr sz="1500"/>
            </a:lvl2pPr>
            <a:lvl5pPr>
              <a:defRPr/>
            </a:lvl5pPr>
          </a:lstStyle>
          <a:p>
            <a:pPr lvl="0"/>
            <a:r>
              <a:rPr lang="da-DK" dirty="0" smtClean="0"/>
              <a:t>Klik og indsæt diagram eller tabel</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348B522F-8A23-4C71-99F6-22BD4CC57F99}" type="datetime2">
              <a:rPr lang="da-DK" smtClean="0"/>
              <a:t>1. november 2018</a:t>
            </a:fld>
            <a:endParaRPr lang="da-DK" dirty="0"/>
          </a:p>
        </p:txBody>
      </p:sp>
      <p:pic>
        <p:nvPicPr>
          <p:cNvPr id="8" name="Billed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896" y="6380524"/>
            <a:ext cx="224790" cy="199948"/>
          </a:xfrm>
          <a:prstGeom prst="rect">
            <a:avLst/>
          </a:prstGeom>
        </p:spPr>
      </p:pic>
      <p:pic>
        <p:nvPicPr>
          <p:cNvPr id="17" name="Bille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00" y="5777865"/>
            <a:ext cx="1438352" cy="1080135"/>
          </a:xfrm>
          <a:prstGeom prst="rect">
            <a:avLst/>
          </a:prstGeom>
        </p:spPr>
      </p:pic>
      <p:grpSp>
        <p:nvGrpSpPr>
          <p:cNvPr id="13" name="Gruppe 12"/>
          <p:cNvGrpSpPr/>
          <p:nvPr userDrawn="1"/>
        </p:nvGrpSpPr>
        <p:grpSpPr>
          <a:xfrm>
            <a:off x="-2405743" y="311151"/>
            <a:ext cx="2405743" cy="2052668"/>
            <a:chOff x="-2405743" y="1655465"/>
            <a:chExt cx="2405743" cy="2052668"/>
          </a:xfrm>
        </p:grpSpPr>
        <p:pic>
          <p:nvPicPr>
            <p:cNvPr id="18" name="Billede 17"/>
            <p:cNvPicPr>
              <a:picLocks noChangeAspect="1"/>
            </p:cNvPicPr>
            <p:nvPr userDrawn="1"/>
          </p:nvPicPr>
          <p:blipFill>
            <a:blip r:embed="rId4"/>
            <a:stretch>
              <a:fillRect/>
            </a:stretch>
          </p:blipFill>
          <p:spPr>
            <a:xfrm>
              <a:off x="-1060701" y="3506948"/>
              <a:ext cx="920576" cy="201185"/>
            </a:xfrm>
            <a:prstGeom prst="rect">
              <a:avLst/>
            </a:prstGeom>
          </p:spPr>
        </p:pic>
        <p:sp>
          <p:nvSpPr>
            <p:cNvPr id="19"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a:t>
              </a:r>
              <a:r>
                <a:rPr lang="da-DK" sz="900" noProof="1" smtClean="0">
                  <a:solidFill>
                    <a:schemeClr val="bg1">
                      <a:lumMod val="50000"/>
                    </a:schemeClr>
                  </a:solidFill>
                  <a:ea typeface="Calibri" panose="020F0502020204030204" pitchFamily="34" charset="0"/>
                  <a:cs typeface="Arial" panose="020B0604020202020204" pitchFamily="34" charset="0"/>
                </a:rPr>
                <a:t>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a:t>
              </a:r>
              <a:r>
                <a:rPr lang="da-DK" sz="900" noProof="1">
                  <a:solidFill>
                    <a:schemeClr val="bg1">
                      <a:lumMod val="50000"/>
                    </a:schemeClr>
                  </a:solidFill>
                  <a:latin typeface="+mn-lt"/>
                  <a:ea typeface="Calibri" panose="020F0502020204030204" pitchFamily="34" charset="0"/>
                  <a:cs typeface="Arial" panose="020B0604020202020204" pitchFamily="34" charset="0"/>
                </a:rPr>
                <a:t>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a:t>
              </a:r>
              <a:r>
                <a:rPr lang="da-DK" sz="900" noProof="1" smtClean="0">
                  <a:solidFill>
                    <a:schemeClr val="bg1">
                      <a:lumMod val="50000"/>
                    </a:schemeClr>
                  </a:solidFill>
                  <a:ea typeface="Calibri" panose="020F0502020204030204" pitchFamily="34" charset="0"/>
                  <a:cs typeface="Arial" panose="020B0604020202020204" pitchFamily="34" charset="0"/>
                </a:rPr>
                <a:t>Tekst sort 15 pkt</a:t>
              </a:r>
              <a:r>
                <a:rPr lang="da-DK" sz="900" noProof="1">
                  <a:solidFill>
                    <a:schemeClr val="bg1">
                      <a:lumMod val="50000"/>
                    </a:schemeClr>
                  </a:solidFill>
                  <a:ea typeface="Calibri" panose="020F0502020204030204" pitchFamily="34" charset="0"/>
                  <a:cs typeface="Arial" panose="020B0604020202020204" pitchFamily="34" charset="0"/>
                </a:rPr>
                <a: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2 = </a:t>
              </a:r>
              <a:r>
                <a:rPr lang="da-DK" sz="900" noProof="1" smtClean="0">
                  <a:solidFill>
                    <a:schemeClr val="bg1">
                      <a:lumMod val="50000"/>
                    </a:schemeClr>
                  </a:solidFill>
                  <a:ea typeface="Calibri" panose="020F0502020204030204" pitchFamily="34" charset="0"/>
                  <a:cs typeface="Arial" panose="020B0604020202020204" pitchFamily="34" charset="0"/>
                </a:rPr>
                <a:t>Tekst grøn 15 pkt</a:t>
              </a:r>
              <a:r>
                <a:rPr lang="da-DK" sz="900" noProof="1">
                  <a:solidFill>
                    <a:schemeClr val="bg1">
                      <a:lumMod val="50000"/>
                    </a:schemeClr>
                  </a:solidFill>
                  <a:ea typeface="Calibri" panose="020F0502020204030204" pitchFamily="34" charset="0"/>
                  <a:cs typeface="Arial" panose="020B0604020202020204" pitchFamily="34" charset="0"/>
                </a:rPr>
                <a: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3-9 </a:t>
              </a:r>
              <a:r>
                <a:rPr lang="da-DK" sz="900" noProof="1">
                  <a:solidFill>
                    <a:schemeClr val="bg1">
                      <a:lumMod val="50000"/>
                    </a:schemeClr>
                  </a:solidFill>
                  <a:ea typeface="Calibri" panose="020F0502020204030204" pitchFamily="34" charset="0"/>
                  <a:cs typeface="Arial" panose="020B0604020202020204" pitchFamily="34" charset="0"/>
                </a:rPr>
                <a:t>= Punkt-liste </a:t>
              </a:r>
              <a:r>
                <a:rPr lang="da-DK" sz="900" noProof="1" smtClean="0">
                  <a:solidFill>
                    <a:schemeClr val="bg1">
                      <a:lumMod val="50000"/>
                    </a:schemeClr>
                  </a:solidFill>
                  <a:ea typeface="Calibri" panose="020F0502020204030204" pitchFamily="34" charset="0"/>
                  <a:cs typeface="Arial" panose="020B0604020202020204" pitchFamily="34" charset="0"/>
                </a:rPr>
                <a:t>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a:r>
              <a:r>
                <a:rPr lang="da-DK" sz="900" noProof="1">
                  <a:solidFill>
                    <a:schemeClr val="bg1">
                      <a:lumMod val="50000"/>
                    </a:schemeClr>
                  </a:solidFill>
                  <a:ea typeface="Calibri" panose="020F0502020204030204" pitchFamily="34" charset="0"/>
                  <a:cs typeface="Arial" panose="020B0604020202020204" pitchFamily="34" charset="0"/>
                </a:rPr>
                <a:t>at gå tilbage i </a:t>
              </a:r>
              <a:r>
                <a:rPr lang="da-DK" sz="900" noProof="1" smtClean="0">
                  <a:solidFill>
                    <a:schemeClr val="bg1">
                      <a:lumMod val="50000"/>
                    </a:schemeClr>
                  </a:solidFill>
                  <a:ea typeface="Calibri" panose="020F0502020204030204" pitchFamily="34" charset="0"/>
                  <a:cs typeface="Arial" panose="020B0604020202020204" pitchFamily="34" charset="0"/>
                </a:rPr>
                <a:t>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a:t>
              </a:r>
              <a:r>
                <a:rPr lang="da-DK" sz="900" noProof="1">
                  <a:solidFill>
                    <a:schemeClr val="bg1">
                      <a:lumMod val="50000"/>
                    </a:schemeClr>
                  </a:solidFill>
                  <a:ea typeface="Calibri" panose="020F0502020204030204" pitchFamily="34" charset="0"/>
                  <a:cs typeface="Arial" panose="020B0604020202020204" pitchFamily="34" charset="0"/>
                </a:rPr>
                <a:t>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a:t>
              </a:r>
              <a:r>
                <a:rPr lang="da-DK" sz="900" noProof="1" smtClean="0">
                  <a:solidFill>
                    <a:schemeClr val="bg1">
                      <a:lumMod val="50000"/>
                    </a:schemeClr>
                  </a:solidFill>
                  <a:ea typeface="Calibri" panose="020F0502020204030204" pitchFamily="34" charset="0"/>
                  <a:cs typeface="Arial" panose="020B0604020202020204" pitchFamily="34" charset="0"/>
                </a:rPr>
                <a:t>isteniveau </a:t>
              </a:r>
              <a:r>
                <a:rPr lang="da-DK" sz="900" noProof="1">
                  <a:solidFill>
                    <a:schemeClr val="bg1">
                      <a:lumMod val="50000"/>
                    </a:schemeClr>
                  </a:solidFill>
                  <a:ea typeface="Calibri" panose="020F0502020204030204" pitchFamily="34" charset="0"/>
                  <a:cs typeface="Arial" panose="020B0604020202020204" pitchFamily="34" charset="0"/>
                </a:rPr>
                <a:t>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6418419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og indhold III">
    <p:spTree>
      <p:nvGrpSpPr>
        <p:cNvPr id="1" name=""/>
        <p:cNvGrpSpPr/>
        <p:nvPr/>
      </p:nvGrpSpPr>
      <p:grpSpPr>
        <a:xfrm>
          <a:off x="0" y="0"/>
          <a:ext cx="0" cy="0"/>
          <a:chOff x="0" y="0"/>
          <a:chExt cx="0" cy="0"/>
        </a:xfrm>
      </p:grpSpPr>
      <p:sp>
        <p:nvSpPr>
          <p:cNvPr id="11" name="Rektangel baggrund"/>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7" name="Pladsholder til tekst 1"/>
          <p:cNvSpPr>
            <a:spLocks noGrp="1"/>
          </p:cNvSpPr>
          <p:nvPr>
            <p:ph type="body" sz="quarter" idx="13"/>
          </p:nvPr>
        </p:nvSpPr>
        <p:spPr>
          <a:xfrm>
            <a:off x="647700" y="311151"/>
            <a:ext cx="2196108" cy="5770562"/>
          </a:xfrm>
        </p:spPr>
        <p:txBody>
          <a:bodyPr/>
          <a:lstStyle>
            <a:lvl1pPr>
              <a:lnSpc>
                <a:spcPct val="94000"/>
              </a:lnSpc>
              <a:defRPr sz="1500">
                <a:solidFill>
                  <a:schemeClr val="bg1"/>
                </a:solidFill>
              </a:defRPr>
            </a:lvl1pPr>
            <a:lvl2pPr marL="216000" indent="-216000">
              <a:lnSpc>
                <a:spcPct val="94000"/>
              </a:lnSpc>
              <a:buFont typeface="Arial" panose="020B0604020202020204" pitchFamily="34" charset="0"/>
              <a:buChar char="•"/>
              <a:defRPr sz="1500">
                <a:solidFill>
                  <a:schemeClr val="bg1"/>
                </a:solidFill>
              </a:defRPr>
            </a:lvl2pPr>
            <a:lvl3pPr marL="432000" indent="-216000">
              <a:buFont typeface="Arial" panose="020B0604020202020204" pitchFamily="34" charset="0"/>
              <a:buChar char="•"/>
              <a:defRPr>
                <a:solidFill>
                  <a:schemeClr val="bg1"/>
                </a:solidFill>
              </a:defRPr>
            </a:lvl3pPr>
            <a:lvl4pPr marL="648000">
              <a:defRPr>
                <a:solidFill>
                  <a:schemeClr val="bg1"/>
                </a:solidFill>
              </a:defRPr>
            </a:lvl4pPr>
            <a:lvl5pPr marL="648000">
              <a:defRPr>
                <a:solidFill>
                  <a:schemeClr val="bg1"/>
                </a:solidFill>
              </a:defRPr>
            </a:lvl5pPr>
            <a:lvl6pPr marL="648000">
              <a:defRPr>
                <a:solidFill>
                  <a:schemeClr val="bg1"/>
                </a:solidFill>
              </a:defRPr>
            </a:lvl6pPr>
            <a:lvl7pPr marL="648000">
              <a:defRPr>
                <a:solidFill>
                  <a:schemeClr val="bg1"/>
                </a:solidFill>
              </a:defRPr>
            </a:lvl7pPr>
            <a:lvl8pPr marL="648000">
              <a:defRPr>
                <a:solidFill>
                  <a:schemeClr val="bg1"/>
                </a:solidFill>
              </a:defRPr>
            </a:lvl8pPr>
            <a:lvl9pPr marL="648000">
              <a:defRPr>
                <a:solidFill>
                  <a:schemeClr val="bg1"/>
                </a:solidFill>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3691287" y="1195388"/>
            <a:ext cx="4803426" cy="4886325"/>
          </a:xfrm>
          <a:noFill/>
        </p:spPr>
        <p:txBody>
          <a:bodyPr lIns="0" tIns="0"/>
          <a:lstStyle>
            <a:lvl1pPr>
              <a:lnSpc>
                <a:spcPct val="94000"/>
              </a:lnSpc>
              <a:defRPr sz="1500">
                <a:solidFill>
                  <a:schemeClr val="bg1"/>
                </a:solidFill>
              </a:defRPr>
            </a:lvl1pPr>
            <a:lvl2pPr>
              <a:lnSpc>
                <a:spcPct val="94000"/>
              </a:lnSpc>
              <a:defRPr sz="15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smtClean="0"/>
              <a:t>Klik og indsæt diagram eller tabel</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3" name="Pladsholder til sidefod 2"/>
          <p:cNvSpPr>
            <a:spLocks noGrp="1"/>
          </p:cNvSpPr>
          <p:nvPr>
            <p:ph type="ftr" sz="quarter" idx="10"/>
          </p:nvPr>
        </p:nvSpPr>
        <p:spPr/>
        <p:txBody>
          <a:bodyPr/>
          <a:lstStyle>
            <a:lvl1pPr>
              <a:defRPr>
                <a:solidFill>
                  <a:schemeClr val="bg1"/>
                </a:solidFill>
              </a:defRPr>
            </a:lvl1p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lvl1pPr>
              <a:defRPr>
                <a:solidFill>
                  <a:schemeClr val="bg1"/>
                </a:solidFill>
              </a:defRPr>
            </a:lvl1p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64A8BEBA-24A6-4D19-8B03-245A92D476BA}" type="datetime2">
              <a:rPr lang="da-DK" smtClean="0"/>
              <a:t>1. november 2018</a:t>
            </a:fld>
            <a:endParaRPr lang="da-DK" dirty="0"/>
          </a:p>
        </p:txBody>
      </p:sp>
      <p:sp>
        <p:nvSpPr>
          <p:cNvPr id="10" name="Pladsholder logo"/>
          <p:cNvSpPr>
            <a:spLocks noGrp="1"/>
          </p:cNvSpPr>
          <p:nvPr>
            <p:ph type="body" sz="quarter" idx="21" hasCustomPrompt="1"/>
          </p:nvPr>
        </p:nvSpPr>
        <p:spPr>
          <a:xfrm>
            <a:off x="648896" y="6378872"/>
            <a:ext cx="223200" cy="201600"/>
          </a:xfrm>
          <a:blipFill>
            <a:blip r:embed="rId2"/>
            <a:stretch>
              <a:fillRect/>
            </a:stretch>
          </a:blipFill>
        </p:spPr>
        <p:txBody>
          <a:bodyPr/>
          <a:lstStyle>
            <a:lvl1pPr>
              <a:defRPr sz="100" b="0">
                <a:solidFill>
                  <a:schemeClr val="bg1"/>
                </a:solidFill>
              </a:defRPr>
            </a:lvl1pPr>
          </a:lstStyle>
          <a:p>
            <a:pPr lvl="0"/>
            <a:r>
              <a:rPr lang="da-DK" dirty="0" smtClean="0"/>
              <a:t>.</a:t>
            </a:r>
            <a:endParaRPr lang="da-DK" dirty="0"/>
          </a:p>
        </p:txBody>
      </p:sp>
      <p:pic>
        <p:nvPicPr>
          <p:cNvPr id="15" name="Billed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4000" y="5776798"/>
            <a:ext cx="1438656" cy="1080363"/>
          </a:xfrm>
          <a:prstGeom prst="rect">
            <a:avLst/>
          </a:prstGeom>
        </p:spPr>
      </p:pic>
      <p:grpSp>
        <p:nvGrpSpPr>
          <p:cNvPr id="16" name="Gruppe 15"/>
          <p:cNvGrpSpPr/>
          <p:nvPr userDrawn="1"/>
        </p:nvGrpSpPr>
        <p:grpSpPr>
          <a:xfrm>
            <a:off x="-2405743" y="311151"/>
            <a:ext cx="2405743" cy="2052668"/>
            <a:chOff x="-2405743" y="1655465"/>
            <a:chExt cx="2405743" cy="2052668"/>
          </a:xfrm>
        </p:grpSpPr>
        <p:pic>
          <p:nvPicPr>
            <p:cNvPr id="17" name="Billede 16"/>
            <p:cNvPicPr>
              <a:picLocks noChangeAspect="1"/>
            </p:cNvPicPr>
            <p:nvPr userDrawn="1"/>
          </p:nvPicPr>
          <p:blipFill>
            <a:blip r:embed="rId4"/>
            <a:stretch>
              <a:fillRect/>
            </a:stretch>
          </p:blipFill>
          <p:spPr>
            <a:xfrm>
              <a:off x="-1060701" y="3506948"/>
              <a:ext cx="920576" cy="201185"/>
            </a:xfrm>
            <a:prstGeom prst="rect">
              <a:avLst/>
            </a:prstGeom>
          </p:spPr>
        </p:pic>
        <p:sp>
          <p:nvSpPr>
            <p:cNvPr id="18" name="Rectangle 5"/>
            <p:cNvSpPr/>
            <p:nvPr userDrawn="1"/>
          </p:nvSpPr>
          <p:spPr bwMode="auto">
            <a:xfrm>
              <a:off x="-2405743" y="1655465"/>
              <a:ext cx="2405743" cy="1800493"/>
            </a:xfrm>
            <a:prstGeom prst="rect">
              <a:avLst/>
            </a:prstGeom>
          </p:spPr>
          <p:txBody>
            <a:bodyPr wrap="square" lIns="0" tIns="0" rIns="144000" bIns="0">
              <a:spAutoFit/>
            </a:bodyPr>
            <a:lstStyle/>
            <a:p>
              <a:pPr algn="r">
                <a:lnSpc>
                  <a:spcPct val="100000"/>
                </a:lnSpc>
                <a:spcAft>
                  <a:spcPts val="0"/>
                </a:spcAft>
                <a:defRPr/>
              </a:pPr>
              <a:r>
                <a:rPr lang="da-DK" sz="900" b="1" noProof="1">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TAB</a:t>
              </a:r>
              <a:r>
                <a:rPr lang="da-DK" sz="900" noProof="1">
                  <a:solidFill>
                    <a:schemeClr val="bg1">
                      <a:lumMod val="50000"/>
                    </a:schemeClr>
                  </a:solidFill>
                  <a:ea typeface="Calibri" panose="020F0502020204030204" pitchFamily="34" charset="0"/>
                  <a:cs typeface="Arial" panose="020B0604020202020204" pitchFamily="34" charset="0"/>
                </a:rPr>
                <a:t> for at gå </a:t>
              </a:r>
              <a:r>
                <a:rPr lang="da-DK" sz="900" noProof="1" smtClean="0">
                  <a:solidFill>
                    <a:schemeClr val="bg1">
                      <a:lumMod val="50000"/>
                    </a:schemeClr>
                  </a:solidFill>
                  <a:ea typeface="Calibri" panose="020F0502020204030204" pitchFamily="34" charset="0"/>
                  <a:cs typeface="Arial" panose="020B0604020202020204" pitchFamily="34" charset="0"/>
                </a:rPr>
                <a:t>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a:t>
              </a:r>
              <a:r>
                <a:rPr lang="da-DK" sz="900" noProof="1">
                  <a:solidFill>
                    <a:schemeClr val="bg1">
                      <a:lumMod val="50000"/>
                    </a:schemeClr>
                  </a:solidFill>
                  <a:latin typeface="+mn-lt"/>
                  <a:ea typeface="Calibri" panose="020F0502020204030204" pitchFamily="34" charset="0"/>
                  <a:cs typeface="Arial" panose="020B0604020202020204" pitchFamily="34" charset="0"/>
                </a:rPr>
                <a:t>tekst-niveauer</a:t>
              </a: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1 = </a:t>
              </a:r>
              <a:r>
                <a:rPr lang="da-DK" sz="900" noProof="1" smtClean="0">
                  <a:solidFill>
                    <a:schemeClr val="bg1">
                      <a:lumMod val="50000"/>
                    </a:schemeClr>
                  </a:solidFill>
                  <a:ea typeface="Calibri" panose="020F0502020204030204" pitchFamily="34" charset="0"/>
                  <a:cs typeface="Arial" panose="020B0604020202020204" pitchFamily="34" charset="0"/>
                </a:rPr>
                <a:t>Tekst hvid</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15 pkt</a:t>
              </a:r>
              <a:r>
                <a:rPr lang="da-DK" sz="900" noProof="1">
                  <a:solidFill>
                    <a:schemeClr val="bg1">
                      <a:lumMod val="50000"/>
                    </a:schemeClr>
                  </a:solidFill>
                  <a:ea typeface="Calibri" panose="020F0502020204030204" pitchFamily="34" charset="0"/>
                  <a:cs typeface="Arial" panose="020B0604020202020204" pitchFamily="34" charset="0"/>
                </a:rPr>
                <a:t>.</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Niveau </a:t>
              </a:r>
              <a:r>
                <a:rPr lang="da-DK" sz="900" noProof="1" smtClean="0">
                  <a:solidFill>
                    <a:schemeClr val="bg1">
                      <a:lumMod val="50000"/>
                    </a:schemeClr>
                  </a:solidFill>
                  <a:ea typeface="Calibri" panose="020F0502020204030204" pitchFamily="34" charset="0"/>
                  <a:cs typeface="Arial" panose="020B0604020202020204" pitchFamily="34" charset="0"/>
                </a:rPr>
                <a:t>2 = Punkt-liste 15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3-9 = Punkt-liste indryk</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 15 pkt.</a:t>
              </a:r>
            </a:p>
            <a:p>
              <a:pPr algn="r">
                <a:lnSpc>
                  <a:spcPct val="100000"/>
                </a:lnSpc>
                <a:spcAft>
                  <a:spcPts val="0"/>
                </a:spcAft>
                <a:defRPr/>
              </a:pPr>
              <a:endParaRPr lang="da-DK" sz="900" noProof="1">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a:r>
              <a:r>
                <a:rPr lang="da-DK" sz="900" noProof="1">
                  <a:solidFill>
                    <a:schemeClr val="bg1">
                      <a:lumMod val="50000"/>
                    </a:schemeClr>
                  </a:solidFill>
                  <a:ea typeface="Calibri" panose="020F0502020204030204" pitchFamily="34" charset="0"/>
                  <a:cs typeface="Arial" panose="020B0604020202020204" pitchFamily="34" charset="0"/>
                </a:rPr>
                <a:t>at gå tilbage i </a:t>
              </a:r>
              <a:r>
                <a:rPr lang="da-DK" sz="900" noProof="1" smtClean="0">
                  <a:solidFill>
                    <a:schemeClr val="bg1">
                      <a:lumMod val="50000"/>
                    </a:schemeClr>
                  </a:solidFill>
                  <a:ea typeface="Calibri" panose="020F0502020204030204" pitchFamily="34" charset="0"/>
                  <a:cs typeface="Arial" panose="020B0604020202020204" pitchFamily="34" charset="0"/>
                </a:rPr>
                <a:t>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a:t>
              </a:r>
              <a:r>
                <a:rPr lang="da-DK" sz="900" noProof="1">
                  <a:solidFill>
                    <a:schemeClr val="bg1">
                      <a:lumMod val="50000"/>
                    </a:schemeClr>
                  </a:solidFill>
                  <a:ea typeface="Calibri" panose="020F0502020204030204" pitchFamily="34" charset="0"/>
                  <a:cs typeface="Arial" panose="020B0604020202020204" pitchFamily="34" charset="0"/>
                </a:rPr>
                <a:t>kan</a:t>
              </a:r>
            </a:p>
            <a:p>
              <a:pPr algn="r">
                <a:lnSpc>
                  <a:spcPct val="100000"/>
                </a:lnSpc>
                <a:spcAft>
                  <a:spcPts val="0"/>
                </a:spcAft>
                <a:defRPr/>
              </a:pPr>
              <a:r>
                <a:rPr lang="da-DK" sz="900" b="1" noProof="1">
                  <a:solidFill>
                    <a:schemeClr val="bg1">
                      <a:lumMod val="50000"/>
                    </a:schemeClr>
                  </a:solidFill>
                  <a:ea typeface="Calibri" panose="020F0502020204030204" pitchFamily="34" charset="0"/>
                  <a:cs typeface="Arial" panose="020B0604020202020204" pitchFamily="34" charset="0"/>
                </a:rPr>
                <a:t>Forøg</a:t>
              </a:r>
              <a:r>
                <a:rPr lang="da-DK" sz="900" noProof="1">
                  <a:solidFill>
                    <a:schemeClr val="bg1">
                      <a:lumMod val="50000"/>
                    </a:schemeClr>
                  </a:solidFill>
                  <a:ea typeface="Calibri" panose="020F0502020204030204" pitchFamily="34" charset="0"/>
                  <a:cs typeface="Arial" panose="020B0604020202020204" pitchFamily="34" charset="0"/>
                </a:rPr>
                <a:t> og </a:t>
              </a:r>
              <a:r>
                <a:rPr lang="da-DK" sz="900" b="1" noProof="1">
                  <a:solidFill>
                    <a:schemeClr val="bg1">
                      <a:lumMod val="50000"/>
                    </a:schemeClr>
                  </a:solidFill>
                  <a:ea typeface="Calibri" panose="020F0502020204030204" pitchFamily="34" charset="0"/>
                  <a:cs typeface="Arial" panose="020B0604020202020204" pitchFamily="34" charset="0"/>
                </a:rPr>
                <a:t>Formindsk</a:t>
              </a:r>
              <a:r>
                <a:rPr lang="da-DK" sz="900" noProof="1">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a:solidFill>
                    <a:schemeClr val="bg1">
                      <a:lumMod val="50000"/>
                    </a:schemeClr>
                  </a:solidFill>
                  <a:ea typeface="Calibri" panose="020F0502020204030204" pitchFamily="34" charset="0"/>
                  <a:cs typeface="Arial" panose="020B0604020202020204" pitchFamily="34" charset="0"/>
                </a:rPr>
                <a:t>l</a:t>
              </a:r>
              <a:r>
                <a:rPr lang="da-DK" sz="900" noProof="1" smtClean="0">
                  <a:solidFill>
                    <a:schemeClr val="bg1">
                      <a:lumMod val="50000"/>
                    </a:schemeClr>
                  </a:solidFill>
                  <a:ea typeface="Calibri" panose="020F0502020204030204" pitchFamily="34" charset="0"/>
                  <a:cs typeface="Arial" panose="020B0604020202020204" pitchFamily="34" charset="0"/>
                </a:rPr>
                <a:t>isteniveau </a:t>
              </a:r>
              <a:r>
                <a:rPr lang="da-DK" sz="900" noProof="1">
                  <a:solidFill>
                    <a:schemeClr val="bg1">
                      <a:lumMod val="50000"/>
                    </a:schemeClr>
                  </a:solidFill>
                  <a:ea typeface="Calibri" panose="020F0502020204030204" pitchFamily="34" charset="0"/>
                  <a:cs typeface="Arial" panose="020B0604020202020204" pitchFamily="34" charset="0"/>
                </a:rPr>
                <a:t>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699493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og indhold IIII">
    <p:spTree>
      <p:nvGrpSpPr>
        <p:cNvPr id="1" name=""/>
        <p:cNvGrpSpPr/>
        <p:nvPr/>
      </p:nvGrpSpPr>
      <p:grpSpPr>
        <a:xfrm>
          <a:off x="0" y="0"/>
          <a:ext cx="0" cy="0"/>
          <a:chOff x="0" y="0"/>
          <a:chExt cx="0" cy="0"/>
        </a:xfrm>
      </p:grpSpPr>
      <p:sp>
        <p:nvSpPr>
          <p:cNvPr id="7" name="Pladsholder til tekst 1"/>
          <p:cNvSpPr>
            <a:spLocks noGrp="1"/>
          </p:cNvSpPr>
          <p:nvPr>
            <p:ph type="body" sz="quarter" idx="13"/>
          </p:nvPr>
        </p:nvSpPr>
        <p:spPr>
          <a:xfrm>
            <a:off x="647700" y="311151"/>
            <a:ext cx="3060204" cy="5770562"/>
          </a:xfrm>
        </p:spPr>
        <p:txBody>
          <a:bodyPr/>
          <a:lstStyle>
            <a:lvl1pPr>
              <a:lnSpc>
                <a:spcPct val="88000"/>
              </a:lnSpc>
              <a:defRPr sz="3200">
                <a:solidFill>
                  <a:schemeClr val="accent1"/>
                </a:solidFill>
              </a:defRPr>
            </a:lvl1pPr>
            <a:lvl2pPr marL="0" indent="0">
              <a:lnSpc>
                <a:spcPct val="94000"/>
              </a:lnSpc>
              <a:buFont typeface="Arial" panose="020B0604020202020204" pitchFamily="34" charset="0"/>
              <a:buChar char="​"/>
              <a:defRPr sz="1500">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9" name="Pladsholder til indhold 2"/>
          <p:cNvSpPr>
            <a:spLocks noGrp="1"/>
          </p:cNvSpPr>
          <p:nvPr>
            <p:ph sz="quarter" idx="14" hasCustomPrompt="1"/>
          </p:nvPr>
        </p:nvSpPr>
        <p:spPr>
          <a:xfrm>
            <a:off x="4571999" y="311150"/>
            <a:ext cx="3922713" cy="5770563"/>
          </a:xfrm>
          <a:noFill/>
        </p:spPr>
        <p:txBody>
          <a:bodyPr lIns="0" tIns="0"/>
          <a:lstStyle>
            <a:lvl1pPr>
              <a:defRPr/>
            </a:lvl1pPr>
            <a:lvl5pPr>
              <a:defRPr/>
            </a:lvl5pPr>
          </a:lstStyle>
          <a:p>
            <a:pPr lvl="0"/>
            <a:r>
              <a:rPr lang="da-DK" dirty="0" smtClean="0"/>
              <a:t>Klik og indsæt diagram eller tabel</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3" name="Pladsholder til sidefod 2"/>
          <p:cNvSpPr>
            <a:spLocks noGrp="1"/>
          </p:cNvSpPr>
          <p:nvPr>
            <p:ph type="ftr" sz="quarter" idx="10"/>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1"/>
          </p:nvPr>
        </p:nvSpPr>
        <p:spPr/>
        <p:txBody>
          <a:bodyPr/>
          <a:lstStyle/>
          <a:p>
            <a:fld id="{667EC89C-17A0-4E64-A6D2-B825673CEEDF}" type="slidenum">
              <a:rPr lang="da-DK" smtClean="0"/>
              <a:pPr/>
              <a:t>‹nr.›</a:t>
            </a:fld>
            <a:endParaRPr lang="da-DK" dirty="0"/>
          </a:p>
        </p:txBody>
      </p:sp>
      <p:sp>
        <p:nvSpPr>
          <p:cNvPr id="5" name="Pladsholder til dato 4" hidden="1"/>
          <p:cNvSpPr>
            <a:spLocks noGrp="1"/>
          </p:cNvSpPr>
          <p:nvPr>
            <p:ph type="dt" sz="half" idx="12"/>
          </p:nvPr>
        </p:nvSpPr>
        <p:spPr/>
        <p:txBody>
          <a:bodyPr/>
          <a:lstStyle/>
          <a:p>
            <a:fld id="{56458C17-D131-43F6-8D5A-C2B6D2FADAE4}" type="datetime2">
              <a:rPr lang="da-DK" smtClean="0"/>
              <a:t>1. november 2018</a:t>
            </a:fld>
            <a:endParaRPr lang="da-DK" dirty="0"/>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0"/>
            <a:ext cx="1438656" cy="1080363"/>
          </a:xfrm>
          <a:prstGeom prst="rect">
            <a:avLst/>
          </a:prstGeom>
        </p:spPr>
      </p:pic>
    </p:spTree>
    <p:extLst>
      <p:ext uri="{BB962C8B-B14F-4D97-AF65-F5344CB8AC3E}">
        <p14:creationId xmlns:p14="http://schemas.microsoft.com/office/powerpoint/2010/main" val="27914982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II">
    <p:spTree>
      <p:nvGrpSpPr>
        <p:cNvPr id="1" name=""/>
        <p:cNvGrpSpPr/>
        <p:nvPr/>
      </p:nvGrpSpPr>
      <p:grpSpPr>
        <a:xfrm>
          <a:off x="0" y="0"/>
          <a:ext cx="0" cy="0"/>
          <a:chOff x="0" y="0"/>
          <a:chExt cx="0" cy="0"/>
        </a:xfrm>
      </p:grpSpPr>
      <p:sp>
        <p:nvSpPr>
          <p:cNvPr id="13" name="Rektangel baggrund"/>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11" name="Pladsholder til tekst 1"/>
          <p:cNvSpPr>
            <a:spLocks noGrp="1"/>
          </p:cNvSpPr>
          <p:nvPr>
            <p:ph type="body" sz="quarter" idx="10"/>
          </p:nvPr>
        </p:nvSpPr>
        <p:spPr>
          <a:xfrm>
            <a:off x="647700" y="2348880"/>
            <a:ext cx="5705475"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smtClean="0"/>
              <a:t>Klik for at redigere i master</a:t>
            </a:r>
          </a:p>
        </p:txBody>
      </p:sp>
      <p:sp>
        <p:nvSpPr>
          <p:cNvPr id="16" name="Pladsholder til tekst 2"/>
          <p:cNvSpPr>
            <a:spLocks noGrp="1"/>
          </p:cNvSpPr>
          <p:nvPr>
            <p:ph type="body" sz="quarter" idx="11" hasCustomPrompt="1"/>
          </p:nvPr>
        </p:nvSpPr>
        <p:spPr>
          <a:xfrm>
            <a:off x="6534824" y="5366526"/>
            <a:ext cx="1959890" cy="40495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Sted/event</a:t>
            </a:r>
          </a:p>
        </p:txBody>
      </p:sp>
      <p:sp>
        <p:nvSpPr>
          <p:cNvPr id="18" name="Pladsholder til tekst 4"/>
          <p:cNvSpPr>
            <a:spLocks noGrp="1"/>
          </p:cNvSpPr>
          <p:nvPr>
            <p:ph type="body" sz="quarter" idx="13" hasCustomPrompt="1"/>
          </p:nvPr>
        </p:nvSpPr>
        <p:spPr>
          <a:xfrm>
            <a:off x="6534824" y="5959334"/>
            <a:ext cx="1959890"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Navn</a:t>
            </a:r>
          </a:p>
        </p:txBody>
      </p:sp>
      <p:pic>
        <p:nvPicPr>
          <p:cNvPr id="8" name="Billed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6" y="346834"/>
            <a:ext cx="2915995" cy="473142"/>
          </a:xfrm>
          <a:prstGeom prst="rect">
            <a:avLst/>
          </a:prstGeom>
        </p:spPr>
      </p:pic>
      <p:sp>
        <p:nvSpPr>
          <p:cNvPr id="22" name="Pladsholder til dato 21"/>
          <p:cNvSpPr>
            <a:spLocks noGrp="1"/>
          </p:cNvSpPr>
          <p:nvPr>
            <p:ph type="dt" sz="half" idx="14"/>
          </p:nvPr>
        </p:nvSpPr>
        <p:spPr>
          <a:xfrm>
            <a:off x="6536434" y="5778964"/>
            <a:ext cx="1958280"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fld id="{CB55F617-17AE-4C12-9AB8-8911AD4733A9}" type="datetime2">
              <a:rPr lang="da-DK" smtClean="0"/>
              <a:t>1. november 2018</a:t>
            </a:fld>
            <a:endParaRPr lang="da-DK" dirty="0"/>
          </a:p>
        </p:txBody>
      </p:sp>
      <p:sp>
        <p:nvSpPr>
          <p:cNvPr id="23" name="Pladsholder til sidefod 22" hidden="1"/>
          <p:cNvSpPr>
            <a:spLocks noGrp="1"/>
          </p:cNvSpPr>
          <p:nvPr>
            <p:ph type="ftr" sz="quarter" idx="15"/>
          </p:nvPr>
        </p:nvSpPr>
        <p:spPr>
          <a:xfrm>
            <a:off x="1148060" y="7692035"/>
            <a:ext cx="3639964" cy="201461"/>
          </a:xfrm>
        </p:spPr>
        <p:txBody>
          <a:bodyPr/>
          <a:lstStyle>
            <a:lvl1pPr>
              <a:defRPr>
                <a:solidFill>
                  <a:schemeClr val="bg1">
                    <a:lumMod val="75000"/>
                  </a:schemeClr>
                </a:solidFill>
              </a:defRPr>
            </a:lvl1pPr>
          </a:lstStyle>
          <a:p>
            <a:r>
              <a:rPr lang="da-DK" smtClean="0"/>
              <a:t>/ Miljøstyrelsen / Titel på præsentation</a:t>
            </a:r>
            <a:endParaRPr lang="da-DK" dirty="0"/>
          </a:p>
        </p:txBody>
      </p:sp>
      <p:sp>
        <p:nvSpPr>
          <p:cNvPr id="24" name="Pladsholder til slidenummer 23" hidden="1"/>
          <p:cNvSpPr>
            <a:spLocks noGrp="1"/>
          </p:cNvSpPr>
          <p:nvPr>
            <p:ph type="sldNum" sz="quarter" idx="16"/>
          </p:nvPr>
        </p:nvSpPr>
        <p:spPr>
          <a:xfrm>
            <a:off x="818792" y="7692035"/>
            <a:ext cx="298376"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grpSp>
        <p:nvGrpSpPr>
          <p:cNvPr id="31" name="Gruppe 30"/>
          <p:cNvGrpSpPr/>
          <p:nvPr userDrawn="1"/>
        </p:nvGrpSpPr>
        <p:grpSpPr>
          <a:xfrm>
            <a:off x="-1710039" y="4763279"/>
            <a:ext cx="1704602" cy="2095705"/>
            <a:chOff x="-1710039" y="4763279"/>
            <a:chExt cx="1704602" cy="2095705"/>
          </a:xfrm>
        </p:grpSpPr>
        <p:sp>
          <p:nvSpPr>
            <p:cNvPr id="32"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smtClean="0">
                  <a:solidFill>
                    <a:schemeClr val="bg1">
                      <a:lumMod val="50000"/>
                    </a:schemeClr>
                  </a:solidFill>
                  <a:latin typeface="+mn-lt"/>
                  <a:ea typeface="+mn-ea"/>
                  <a:cs typeface="Arial" charset="0"/>
                </a:rPr>
                <a:t>Tips:</a:t>
              </a:r>
            </a:p>
            <a:p>
              <a:pPr algn="r"/>
              <a:r>
                <a:rPr lang="da-DK" sz="900" kern="1200" dirty="0" smtClean="0">
                  <a:solidFill>
                    <a:schemeClr val="bg1">
                      <a:lumMod val="50000"/>
                    </a:schemeClr>
                  </a:solidFill>
                  <a:latin typeface="+mn-lt"/>
                  <a:ea typeface="+mn-ea"/>
                  <a:cs typeface="Arial" charset="0"/>
                </a:rPr>
                <a:t>For at fremhæve et naturligt hierarki i overskriften eller differentiere evt.</a:t>
              </a:r>
              <a:r>
                <a:rPr lang="da-DK" sz="900" kern="1200" baseline="0" dirty="0" smtClean="0">
                  <a:solidFill>
                    <a:schemeClr val="bg1">
                      <a:lumMod val="50000"/>
                    </a:schemeClr>
                  </a:solidFill>
                  <a:latin typeface="+mn-lt"/>
                  <a:ea typeface="+mn-ea"/>
                  <a:cs typeface="Arial" charset="0"/>
                </a:rPr>
                <a:t> skrift i tekstniveau (overskrift og underoverskrift) bruges de indrammede</a:t>
              </a:r>
              <a:r>
                <a:rPr lang="da-DK" sz="900" kern="1200" dirty="0" smtClean="0">
                  <a:solidFill>
                    <a:schemeClr val="bg1">
                      <a:lumMod val="50000"/>
                    </a:schemeClr>
                  </a:solidFill>
                  <a:latin typeface="+mn-lt"/>
                  <a:ea typeface="+mn-ea"/>
                  <a:cs typeface="Arial" charset="0"/>
                </a:rPr>
                <a:t> temafarver</a:t>
              </a:r>
            </a:p>
          </p:txBody>
        </p:sp>
        <p:pic>
          <p:nvPicPr>
            <p:cNvPr id="33" name="Billede 32"/>
            <p:cNvPicPr>
              <a:picLocks noChangeAspect="1"/>
            </p:cNvPicPr>
            <p:nvPr userDrawn="1"/>
          </p:nvPicPr>
          <p:blipFill>
            <a:blip r:embed="rId3"/>
            <a:stretch>
              <a:fillRect/>
            </a:stretch>
          </p:blipFill>
          <p:spPr>
            <a:xfrm>
              <a:off x="-1710039" y="5814954"/>
              <a:ext cx="1562235" cy="1044030"/>
            </a:xfrm>
            <a:prstGeom prst="rect">
              <a:avLst/>
            </a:prstGeom>
          </p:spPr>
        </p:pic>
        <p:sp>
          <p:nvSpPr>
            <p:cNvPr id="34" name="Rectangle 6"/>
            <p:cNvSpPr/>
            <p:nvPr userDrawn="1"/>
          </p:nvSpPr>
          <p:spPr>
            <a:xfrm>
              <a:off x="-1399201" y="6000276"/>
              <a:ext cx="1233601"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smtClean="0"/>
            </a:p>
          </p:txBody>
        </p:sp>
      </p:grpSp>
    </p:spTree>
    <p:extLst>
      <p:ext uri="{BB962C8B-B14F-4D97-AF65-F5344CB8AC3E}">
        <p14:creationId xmlns:p14="http://schemas.microsoft.com/office/powerpoint/2010/main" val="31890142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dato 2" hidden="1"/>
          <p:cNvSpPr>
            <a:spLocks noGrp="1"/>
          </p:cNvSpPr>
          <p:nvPr>
            <p:ph type="dt" sz="half" idx="10"/>
          </p:nvPr>
        </p:nvSpPr>
        <p:spPr>
          <a:xfrm>
            <a:off x="9994923" y="6398799"/>
            <a:ext cx="2133600" cy="365125"/>
          </a:xfrm>
          <a:prstGeom prst="rect">
            <a:avLst/>
          </a:prstGeom>
        </p:spPr>
        <p:txBody>
          <a:bodyPr/>
          <a:lstStyle/>
          <a:p>
            <a:fld id="{66970AE3-173D-4A35-B9D4-356FFE7D7B23}" type="datetime2">
              <a:rPr lang="da-DK" smtClean="0"/>
              <a:t>1. november 2018</a:t>
            </a:fld>
            <a:endParaRPr lang="da-DK" dirty="0"/>
          </a:p>
        </p:txBody>
      </p:sp>
      <p:sp>
        <p:nvSpPr>
          <p:cNvPr id="4" name="Pladsholder til sidefod 3"/>
          <p:cNvSpPr>
            <a:spLocks noGrp="1"/>
          </p:cNvSpPr>
          <p:nvPr>
            <p:ph type="ftr" sz="quarter" idx="11"/>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37403840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hidden="1"/>
          <p:cNvSpPr>
            <a:spLocks noGrp="1"/>
          </p:cNvSpPr>
          <p:nvPr>
            <p:ph type="dt" sz="half" idx="10"/>
          </p:nvPr>
        </p:nvSpPr>
        <p:spPr>
          <a:xfrm>
            <a:off x="9994923" y="6398799"/>
            <a:ext cx="2133600" cy="365125"/>
          </a:xfrm>
          <a:prstGeom prst="rect">
            <a:avLst/>
          </a:prstGeom>
        </p:spPr>
        <p:txBody>
          <a:bodyPr/>
          <a:lstStyle/>
          <a:p>
            <a:fld id="{41FA1521-700B-4AAD-B17D-AB4548868DAB}" type="datetime2">
              <a:rPr lang="da-DK" smtClean="0"/>
              <a:t>1. november 2018</a:t>
            </a:fld>
            <a:endParaRPr lang="da-DK" dirty="0"/>
          </a:p>
        </p:txBody>
      </p:sp>
      <p:sp>
        <p:nvSpPr>
          <p:cNvPr id="3" name="Pladsholder til sidefod 2"/>
          <p:cNvSpPr>
            <a:spLocks noGrp="1"/>
          </p:cNvSpPr>
          <p:nvPr>
            <p:ph type="ftr" sz="quarter" idx="11"/>
          </p:nvPr>
        </p:nvSpPr>
        <p:spPr/>
        <p:txBody>
          <a:bodyPr/>
          <a:lstStyle/>
          <a:p>
            <a:r>
              <a:rPr lang="da-DK" smtClean="0"/>
              <a:t>/ Miljøstyrelsen / Titel på præsentation</a:t>
            </a:r>
            <a:endParaRPr lang="da-DK" dirty="0"/>
          </a:p>
        </p:txBody>
      </p:sp>
      <p:sp>
        <p:nvSpPr>
          <p:cNvPr id="4" name="Pladsholder til diasnummer 3"/>
          <p:cNvSpPr>
            <a:spLocks noGrp="1"/>
          </p:cNvSpPr>
          <p:nvPr>
            <p:ph type="sldNum" sz="quarter" idx="12"/>
          </p:nvPr>
        </p:nvSpPr>
        <p:spPr/>
        <p:txBody>
          <a:bodyPr/>
          <a:lstStyle/>
          <a:p>
            <a:fld id="{667EC89C-17A0-4E64-A6D2-B825673CEEDF}" type="slidenum">
              <a:rPr lang="da-DK" smtClean="0"/>
              <a:t>‹nr.›</a:t>
            </a:fld>
            <a:endParaRPr lang="da-DK" dirty="0"/>
          </a:p>
        </p:txBody>
      </p:sp>
    </p:spTree>
    <p:extLst>
      <p:ext uri="{BB962C8B-B14F-4D97-AF65-F5344CB8AC3E}">
        <p14:creationId xmlns:p14="http://schemas.microsoft.com/office/powerpoint/2010/main" val="23186192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s til mørk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9144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smtClean="0"/>
              <a:t>Klik her og indsæt mørkt billede, via fanen Indsæt, Billeder</a:t>
            </a:r>
            <a:endParaRPr lang="da-DK" dirty="0"/>
          </a:p>
        </p:txBody>
      </p:sp>
      <p:sp>
        <p:nvSpPr>
          <p:cNvPr id="11" name="Pladsholder til tekst 1"/>
          <p:cNvSpPr>
            <a:spLocks noGrp="1"/>
          </p:cNvSpPr>
          <p:nvPr>
            <p:ph type="body" sz="quarter" idx="10"/>
          </p:nvPr>
        </p:nvSpPr>
        <p:spPr>
          <a:xfrm>
            <a:off x="647700" y="2348880"/>
            <a:ext cx="5705475"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33" name="Pladsholder til tekst 2"/>
          <p:cNvSpPr>
            <a:spLocks noGrp="1"/>
          </p:cNvSpPr>
          <p:nvPr>
            <p:ph type="body" sz="quarter" idx="11" hasCustomPrompt="1"/>
          </p:nvPr>
        </p:nvSpPr>
        <p:spPr>
          <a:xfrm>
            <a:off x="6534000" y="5366526"/>
            <a:ext cx="1958400" cy="404952"/>
          </a:xfrm>
        </p:spPr>
        <p:txBody>
          <a:bodyPr anchor="b" anchorCtr="0"/>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Sted/event</a:t>
            </a:r>
          </a:p>
        </p:txBody>
      </p:sp>
      <p:sp>
        <p:nvSpPr>
          <p:cNvPr id="37" name="Pladsholder til tekst 4"/>
          <p:cNvSpPr>
            <a:spLocks noGrp="1"/>
          </p:cNvSpPr>
          <p:nvPr>
            <p:ph type="body" sz="quarter" idx="13" hasCustomPrompt="1"/>
          </p:nvPr>
        </p:nvSpPr>
        <p:spPr>
          <a:xfrm>
            <a:off x="6534000" y="5959334"/>
            <a:ext cx="1958400" cy="199980"/>
          </a:xfrm>
        </p:spPr>
        <p:txBody>
          <a:bodyPr/>
          <a:lstStyle>
            <a:lvl1pPr>
              <a:defRPr lang="da-DK" sz="12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Navn</a:t>
            </a:r>
          </a:p>
        </p:txBody>
      </p:sp>
      <p:sp>
        <p:nvSpPr>
          <p:cNvPr id="3" name="Pladsholder logo"/>
          <p:cNvSpPr>
            <a:spLocks noGrp="1"/>
          </p:cNvSpPr>
          <p:nvPr>
            <p:ph type="body" sz="quarter" idx="18" hasCustomPrompt="1"/>
          </p:nvPr>
        </p:nvSpPr>
        <p:spPr>
          <a:xfrm>
            <a:off x="5868000" y="346834"/>
            <a:ext cx="2916000" cy="471600"/>
          </a:xfrm>
          <a:blipFill>
            <a:blip r:embed="rId2"/>
            <a:stretch>
              <a:fillRect/>
            </a:stretch>
          </a:blipFill>
        </p:spPr>
        <p:txBody>
          <a:bodyPr/>
          <a:lstStyle>
            <a:lvl1pPr>
              <a:defRPr sz="100" b="0">
                <a:solidFill>
                  <a:schemeClr val="tx1"/>
                </a:solidFill>
              </a:defRPr>
            </a:lvl1pPr>
          </a:lstStyle>
          <a:p>
            <a:pPr lvl="0"/>
            <a:r>
              <a:rPr lang="da-DK" dirty="0" smtClean="0"/>
              <a:t>.0</a:t>
            </a:r>
            <a:endParaRPr lang="da-DK" dirty="0"/>
          </a:p>
        </p:txBody>
      </p:sp>
      <p:sp>
        <p:nvSpPr>
          <p:cNvPr id="23" name="Pladsholder til sidefod 22" hidden="1"/>
          <p:cNvSpPr>
            <a:spLocks noGrp="1"/>
          </p:cNvSpPr>
          <p:nvPr>
            <p:ph type="ftr" sz="quarter" idx="15"/>
          </p:nvPr>
        </p:nvSpPr>
        <p:spPr>
          <a:xfrm>
            <a:off x="1148060" y="7692035"/>
            <a:ext cx="3639964" cy="201461"/>
          </a:xfrm>
        </p:spPr>
        <p:txBody>
          <a:bodyPr/>
          <a:lstStyle>
            <a:lvl1pPr>
              <a:defRPr>
                <a:solidFill>
                  <a:schemeClr val="bg1">
                    <a:lumMod val="75000"/>
                  </a:schemeClr>
                </a:solidFill>
              </a:defRPr>
            </a:lvl1pPr>
          </a:lstStyle>
          <a:p>
            <a:r>
              <a:rPr lang="da-DK" smtClean="0"/>
              <a:t>/ Miljøstyrelsen / Titel på præsentation</a:t>
            </a:r>
            <a:endParaRPr lang="da-DK" dirty="0"/>
          </a:p>
        </p:txBody>
      </p:sp>
      <p:sp>
        <p:nvSpPr>
          <p:cNvPr id="24" name="Pladsholder til slidenummer 23" hidden="1"/>
          <p:cNvSpPr>
            <a:spLocks noGrp="1"/>
          </p:cNvSpPr>
          <p:nvPr>
            <p:ph type="sldNum" sz="quarter" idx="16"/>
          </p:nvPr>
        </p:nvSpPr>
        <p:spPr>
          <a:xfrm>
            <a:off x="818792" y="7692035"/>
            <a:ext cx="298376"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48" name="Pladsholder til dato 21"/>
          <p:cNvSpPr>
            <a:spLocks noGrp="1"/>
          </p:cNvSpPr>
          <p:nvPr>
            <p:ph type="dt" sz="half" idx="14"/>
          </p:nvPr>
        </p:nvSpPr>
        <p:spPr>
          <a:xfrm>
            <a:off x="6534000" y="5778964"/>
            <a:ext cx="1958400" cy="201600"/>
          </a:xfrm>
        </p:spPr>
        <p:txBody>
          <a:bodyPr lIns="0" tIns="0" rIns="0" bIns="0" anchor="t" anchorCtr="0"/>
          <a:lstStyle>
            <a:lvl1pPr marL="171450" indent="-171450">
              <a:defRPr lang="da-DK" sz="1200" b="0" kern="1200" baseline="0" smtClean="0">
                <a:solidFill>
                  <a:schemeClr val="bg1"/>
                </a:solidFill>
                <a:latin typeface="+mn-lt"/>
                <a:ea typeface="+mn-ea"/>
                <a:cs typeface="+mn-cs"/>
              </a:defRPr>
            </a:lvl1pPr>
          </a:lstStyle>
          <a:p>
            <a:pPr marL="0" indent="0">
              <a:lnSpc>
                <a:spcPct val="93000"/>
              </a:lnSpc>
              <a:buFont typeface="Arial" panose="020B0604020202020204" pitchFamily="34" charset="0"/>
              <a:buChar char="​"/>
            </a:pPr>
            <a:fld id="{053A942C-68DB-437D-B205-27963CE9CE4D}" type="datetime2">
              <a:rPr lang="da-DK" smtClean="0"/>
              <a:t>1. november 2018</a:t>
            </a:fld>
            <a:endParaRPr lang="da-DK" dirty="0"/>
          </a:p>
        </p:txBody>
      </p:sp>
      <p:sp>
        <p:nvSpPr>
          <p:cNvPr id="9" name="AutoShape 4"/>
          <p:cNvSpPr>
            <a:spLocks/>
          </p:cNvSpPr>
          <p:nvPr userDrawn="1"/>
        </p:nvSpPr>
        <p:spPr bwMode="gray">
          <a:xfrm>
            <a:off x="9144000" y="16587"/>
            <a:ext cx="1836738" cy="1313180"/>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25" name="Gruppe 24"/>
          <p:cNvGrpSpPr/>
          <p:nvPr userDrawn="1"/>
        </p:nvGrpSpPr>
        <p:grpSpPr>
          <a:xfrm>
            <a:off x="9150825" y="1941319"/>
            <a:ext cx="2032000" cy="3185487"/>
            <a:chOff x="9150825" y="2171823"/>
            <a:chExt cx="2032000" cy="3185487"/>
          </a:xfrm>
        </p:grpSpPr>
        <p:sp>
          <p:nvSpPr>
            <p:cNvPr id="26"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p:txBody>
        </p:sp>
        <p:pic>
          <p:nvPicPr>
            <p:cNvPr id="27"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e 78"/>
            <p:cNvGrpSpPr>
              <a:grpSpLocks/>
            </p:cNvGrpSpPr>
            <p:nvPr/>
          </p:nvGrpSpPr>
          <p:grpSpPr bwMode="auto">
            <a:xfrm>
              <a:off x="9305577" y="3846855"/>
              <a:ext cx="330145" cy="379412"/>
              <a:chOff x="1018031" y="5509431"/>
              <a:chExt cx="373412" cy="429121"/>
            </a:xfrm>
          </p:grpSpPr>
          <p:pic>
            <p:nvPicPr>
              <p:cNvPr id="35"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29" name="Billede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4000" y="3261"/>
            <a:ext cx="1381467" cy="1037417"/>
          </a:xfrm>
          <a:prstGeom prst="rect">
            <a:avLst/>
          </a:prstGeom>
        </p:spPr>
      </p:pic>
      <p:grpSp>
        <p:nvGrpSpPr>
          <p:cNvPr id="22" name="Gruppe 21"/>
          <p:cNvGrpSpPr/>
          <p:nvPr userDrawn="1"/>
        </p:nvGrpSpPr>
        <p:grpSpPr>
          <a:xfrm>
            <a:off x="-1710039" y="4763279"/>
            <a:ext cx="1704602" cy="2095705"/>
            <a:chOff x="-1710039" y="4763279"/>
            <a:chExt cx="1704602" cy="2095705"/>
          </a:xfrm>
        </p:grpSpPr>
        <p:sp>
          <p:nvSpPr>
            <p:cNvPr id="30"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smtClean="0">
                  <a:solidFill>
                    <a:schemeClr val="bg1">
                      <a:lumMod val="50000"/>
                    </a:schemeClr>
                  </a:solidFill>
                  <a:latin typeface="+mn-lt"/>
                  <a:ea typeface="+mn-ea"/>
                  <a:cs typeface="Arial" charset="0"/>
                </a:rPr>
                <a:t>Tips:</a:t>
              </a:r>
            </a:p>
            <a:p>
              <a:pPr algn="r"/>
              <a:r>
                <a:rPr lang="da-DK" sz="900" kern="1200" dirty="0" smtClean="0">
                  <a:solidFill>
                    <a:schemeClr val="bg1">
                      <a:lumMod val="50000"/>
                    </a:schemeClr>
                  </a:solidFill>
                  <a:latin typeface="+mn-lt"/>
                  <a:ea typeface="+mn-ea"/>
                  <a:cs typeface="Arial" charset="0"/>
                </a:rPr>
                <a:t>For at fremhæve et naturligt hierarki i overskriften eller differentiere evt.</a:t>
              </a:r>
              <a:r>
                <a:rPr lang="da-DK" sz="900" kern="1200" baseline="0" dirty="0" smtClean="0">
                  <a:solidFill>
                    <a:schemeClr val="bg1">
                      <a:lumMod val="50000"/>
                    </a:schemeClr>
                  </a:solidFill>
                  <a:latin typeface="+mn-lt"/>
                  <a:ea typeface="+mn-ea"/>
                  <a:cs typeface="Arial" charset="0"/>
                </a:rPr>
                <a:t> skrift i tekstniveau (overskrift og underoverskrift) bruges de indrammede</a:t>
              </a:r>
              <a:r>
                <a:rPr lang="da-DK" sz="900" kern="1200" dirty="0" smtClean="0">
                  <a:solidFill>
                    <a:schemeClr val="bg1">
                      <a:lumMod val="50000"/>
                    </a:schemeClr>
                  </a:solidFill>
                  <a:latin typeface="+mn-lt"/>
                  <a:ea typeface="+mn-ea"/>
                  <a:cs typeface="Arial" charset="0"/>
                </a:rPr>
                <a:t> temafarver</a:t>
              </a:r>
            </a:p>
          </p:txBody>
        </p:sp>
        <p:pic>
          <p:nvPicPr>
            <p:cNvPr id="31" name="Billede 30"/>
            <p:cNvPicPr>
              <a:picLocks noChangeAspect="1"/>
            </p:cNvPicPr>
            <p:nvPr userDrawn="1"/>
          </p:nvPicPr>
          <p:blipFill>
            <a:blip r:embed="rId6"/>
            <a:stretch>
              <a:fillRect/>
            </a:stretch>
          </p:blipFill>
          <p:spPr>
            <a:xfrm>
              <a:off x="-1710039" y="5814954"/>
              <a:ext cx="1562235" cy="1044030"/>
            </a:xfrm>
            <a:prstGeom prst="rect">
              <a:avLst/>
            </a:prstGeom>
          </p:spPr>
        </p:pic>
        <p:sp>
          <p:nvSpPr>
            <p:cNvPr id="32"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smtClean="0"/>
            </a:p>
          </p:txBody>
        </p:sp>
      </p:grpSp>
      <p:sp>
        <p:nvSpPr>
          <p:cNvPr id="38" name="Tekstfelt 37"/>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smtClean="0">
                <a:solidFill>
                  <a:schemeClr val="bg1">
                    <a:lumMod val="50000"/>
                  </a:schemeClr>
                </a:solidFill>
                <a:latin typeface="+mn-lt"/>
                <a:ea typeface="+mn-ea"/>
                <a:cs typeface="Arial" charset="0"/>
              </a:rPr>
              <a:t>Maks tre linjer i stor typografi</a:t>
            </a:r>
          </a:p>
        </p:txBody>
      </p:sp>
    </p:spTree>
    <p:extLst>
      <p:ext uri="{BB962C8B-B14F-4D97-AF65-F5344CB8AC3E}">
        <p14:creationId xmlns:p14="http://schemas.microsoft.com/office/powerpoint/2010/main" val="3684587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s til lyst billede">
    <p:spTree>
      <p:nvGrpSpPr>
        <p:cNvPr id="1" name=""/>
        <p:cNvGrpSpPr/>
        <p:nvPr/>
      </p:nvGrpSpPr>
      <p:grpSpPr>
        <a:xfrm>
          <a:off x="0" y="0"/>
          <a:ext cx="0" cy="0"/>
          <a:chOff x="0" y="0"/>
          <a:chExt cx="0" cy="0"/>
        </a:xfrm>
      </p:grpSpPr>
      <p:sp>
        <p:nvSpPr>
          <p:cNvPr id="13" name="Pladsholder til billede 0"/>
          <p:cNvSpPr>
            <a:spLocks noGrp="1"/>
          </p:cNvSpPr>
          <p:nvPr>
            <p:ph type="pic" sz="quarter" idx="17" hasCustomPrompt="1"/>
          </p:nvPr>
        </p:nvSpPr>
        <p:spPr>
          <a:xfrm>
            <a:off x="0" y="0"/>
            <a:ext cx="9144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smtClean="0"/>
              <a:t>Klik her og indsæt lyst billede, via fanen Indsæt, Billeder</a:t>
            </a:r>
            <a:endParaRPr lang="da-DK" dirty="0"/>
          </a:p>
        </p:txBody>
      </p:sp>
      <p:sp>
        <p:nvSpPr>
          <p:cNvPr id="11" name="Pladsholder til tekst 1"/>
          <p:cNvSpPr>
            <a:spLocks noGrp="1"/>
          </p:cNvSpPr>
          <p:nvPr>
            <p:ph type="body" sz="quarter" idx="10"/>
          </p:nvPr>
        </p:nvSpPr>
        <p:spPr>
          <a:xfrm>
            <a:off x="647700" y="2348880"/>
            <a:ext cx="5705475" cy="2096840"/>
          </a:xfrm>
        </p:spPr>
        <p:txBody>
          <a:bodyPr anchor="ctr" anchorCtr="0">
            <a:normAutofit/>
          </a:bodyPr>
          <a:lstStyle>
            <a:lvl1pPr algn="r">
              <a:lnSpc>
                <a:spcPct val="100000"/>
              </a:lnSpc>
              <a:defRPr lang="da-DK" sz="6600" b="1" kern="1200" dirty="0" smtClean="0">
                <a:solidFill>
                  <a:srgbClr val="003127"/>
                </a:solidFill>
                <a:latin typeface="+mj-lt"/>
                <a:ea typeface="+mj-ea"/>
                <a:cs typeface="+mj-cs"/>
              </a:defRPr>
            </a:lvl1pPr>
          </a:lstStyle>
          <a:p>
            <a:pPr lvl="0"/>
            <a:r>
              <a:rPr lang="da-DK" smtClean="0"/>
              <a:t>Klik for at redigere i master</a:t>
            </a:r>
          </a:p>
        </p:txBody>
      </p:sp>
      <p:sp>
        <p:nvSpPr>
          <p:cNvPr id="26" name="Pladsholder til tekst 2"/>
          <p:cNvSpPr>
            <a:spLocks noGrp="1"/>
          </p:cNvSpPr>
          <p:nvPr>
            <p:ph type="body" sz="quarter" idx="11" hasCustomPrompt="1"/>
          </p:nvPr>
        </p:nvSpPr>
        <p:spPr>
          <a:xfrm>
            <a:off x="6534000" y="5366526"/>
            <a:ext cx="1958400" cy="404952"/>
          </a:xfrm>
        </p:spPr>
        <p:txBody>
          <a:bodyPr anchor="b" anchorCtr="0"/>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Sted/event</a:t>
            </a:r>
          </a:p>
        </p:txBody>
      </p:sp>
      <p:sp>
        <p:nvSpPr>
          <p:cNvPr id="28" name="Pladsholder til tekst 4"/>
          <p:cNvSpPr>
            <a:spLocks noGrp="1"/>
          </p:cNvSpPr>
          <p:nvPr>
            <p:ph type="body" sz="quarter" idx="13" hasCustomPrompt="1"/>
          </p:nvPr>
        </p:nvSpPr>
        <p:spPr>
          <a:xfrm>
            <a:off x="6534000" y="5959334"/>
            <a:ext cx="1958400" cy="199980"/>
          </a:xfrm>
        </p:spPr>
        <p:txBody>
          <a:bodyPr/>
          <a:lstStyle>
            <a:lvl1pPr>
              <a:defRPr lang="da-DK" sz="1200" b="0" kern="1200" baseline="0" dirty="0" smtClean="0">
                <a:solidFill>
                  <a:srgbClr val="003127"/>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Navn</a:t>
            </a:r>
          </a:p>
        </p:txBody>
      </p:sp>
      <p:sp>
        <p:nvSpPr>
          <p:cNvPr id="3" name="Pladsholder logo"/>
          <p:cNvSpPr>
            <a:spLocks noGrp="1"/>
          </p:cNvSpPr>
          <p:nvPr>
            <p:ph type="body" sz="quarter" idx="18" hasCustomPrompt="1"/>
          </p:nvPr>
        </p:nvSpPr>
        <p:spPr>
          <a:xfrm>
            <a:off x="5868000" y="346834"/>
            <a:ext cx="2916000" cy="471600"/>
          </a:xfrm>
          <a:blipFill>
            <a:blip r:embed="rId2"/>
            <a:stretch>
              <a:fillRect/>
            </a:stretch>
          </a:blipFill>
        </p:spPr>
        <p:txBody>
          <a:bodyPr/>
          <a:lstStyle>
            <a:lvl1pPr>
              <a:defRPr sz="100" b="0">
                <a:solidFill>
                  <a:schemeClr val="bg1"/>
                </a:solidFill>
              </a:defRPr>
            </a:lvl1pPr>
          </a:lstStyle>
          <a:p>
            <a:pPr lvl="0"/>
            <a:r>
              <a:rPr lang="da-DK" dirty="0" smtClean="0"/>
              <a:t>.</a:t>
            </a:r>
            <a:endParaRPr lang="da-DK" dirty="0"/>
          </a:p>
        </p:txBody>
      </p:sp>
      <p:sp>
        <p:nvSpPr>
          <p:cNvPr id="23" name="Pladsholder til sidefod 22" hidden="1"/>
          <p:cNvSpPr>
            <a:spLocks noGrp="1"/>
          </p:cNvSpPr>
          <p:nvPr>
            <p:ph type="ftr" sz="quarter" idx="15"/>
          </p:nvPr>
        </p:nvSpPr>
        <p:spPr>
          <a:xfrm>
            <a:off x="1148060" y="7692035"/>
            <a:ext cx="3639964" cy="201461"/>
          </a:xfrm>
        </p:spPr>
        <p:txBody>
          <a:bodyPr/>
          <a:lstStyle>
            <a:lvl1pPr>
              <a:defRPr>
                <a:solidFill>
                  <a:schemeClr val="bg1">
                    <a:lumMod val="75000"/>
                  </a:schemeClr>
                </a:solidFill>
              </a:defRPr>
            </a:lvl1pPr>
          </a:lstStyle>
          <a:p>
            <a:r>
              <a:rPr lang="da-DK" smtClean="0"/>
              <a:t>/ Miljøstyrelsen / Titel på præsentation</a:t>
            </a:r>
            <a:endParaRPr lang="da-DK" dirty="0"/>
          </a:p>
        </p:txBody>
      </p:sp>
      <p:sp>
        <p:nvSpPr>
          <p:cNvPr id="24" name="Pladsholder til slidenummer 23" hidden="1"/>
          <p:cNvSpPr>
            <a:spLocks noGrp="1"/>
          </p:cNvSpPr>
          <p:nvPr>
            <p:ph type="sldNum" sz="quarter" idx="16"/>
          </p:nvPr>
        </p:nvSpPr>
        <p:spPr>
          <a:xfrm>
            <a:off x="818792" y="7692035"/>
            <a:ext cx="298376" cy="201461"/>
          </a:xfrm>
        </p:spPr>
        <p:txBody>
          <a:bodyPr/>
          <a:lstStyle>
            <a:lvl1pPr>
              <a:defRPr>
                <a:solidFill>
                  <a:schemeClr val="bg1">
                    <a:lumMod val="75000"/>
                  </a:schemeClr>
                </a:solidFill>
              </a:defRPr>
            </a:lvl1pPr>
          </a:lstStyle>
          <a:p>
            <a:fld id="{667EC89C-17A0-4E64-A6D2-B825673CEEDF}" type="slidenum">
              <a:rPr lang="da-DK" smtClean="0"/>
              <a:pPr/>
              <a:t>‹nr.›</a:t>
            </a:fld>
            <a:endParaRPr lang="da-DK" dirty="0"/>
          </a:p>
        </p:txBody>
      </p:sp>
      <p:sp>
        <p:nvSpPr>
          <p:cNvPr id="33" name="Pladsholder til dato 21"/>
          <p:cNvSpPr>
            <a:spLocks noGrp="1"/>
          </p:cNvSpPr>
          <p:nvPr>
            <p:ph type="dt" sz="half" idx="14"/>
          </p:nvPr>
        </p:nvSpPr>
        <p:spPr>
          <a:xfrm>
            <a:off x="6534000" y="5778964"/>
            <a:ext cx="1958400" cy="201600"/>
          </a:xfrm>
        </p:spPr>
        <p:txBody>
          <a:bodyPr lIns="0" tIns="0" rIns="0" bIns="0" anchor="t" anchorCtr="0"/>
          <a:lstStyle>
            <a:lvl1pPr marL="171450" indent="-171450">
              <a:defRPr lang="da-DK" sz="1200" b="0" kern="1200" baseline="0" smtClean="0">
                <a:solidFill>
                  <a:srgbClr val="003127"/>
                </a:solidFill>
                <a:latin typeface="+mn-lt"/>
                <a:ea typeface="+mn-ea"/>
                <a:cs typeface="+mn-cs"/>
              </a:defRPr>
            </a:lvl1pPr>
          </a:lstStyle>
          <a:p>
            <a:pPr marL="0" indent="0">
              <a:lnSpc>
                <a:spcPct val="93000"/>
              </a:lnSpc>
              <a:buFont typeface="Arial" panose="020B0604020202020204" pitchFamily="34" charset="0"/>
              <a:buChar char="​"/>
            </a:pPr>
            <a:fld id="{A18D3311-9124-4049-B8D1-A494A3EE6D76}" type="datetime2">
              <a:rPr lang="da-DK" smtClean="0"/>
              <a:t>1. november 2018</a:t>
            </a:fld>
            <a:endParaRPr lang="da-DK" dirty="0"/>
          </a:p>
        </p:txBody>
      </p:sp>
      <p:sp>
        <p:nvSpPr>
          <p:cNvPr id="9" name="AutoShape 4"/>
          <p:cNvSpPr>
            <a:spLocks/>
          </p:cNvSpPr>
          <p:nvPr userDrawn="1"/>
        </p:nvSpPr>
        <p:spPr bwMode="gray">
          <a:xfrm>
            <a:off x="9144000" y="16587"/>
            <a:ext cx="1836738" cy="1313180"/>
          </a:xfrm>
          <a:prstGeom prst="rect">
            <a:avLst/>
          </a:prstGeom>
          <a:noFill/>
          <a:ln w="12700" algn="ctr">
            <a:noFill/>
            <a:miter lim="800000"/>
            <a:headEnd/>
            <a:tailEnd/>
          </a:ln>
          <a:effectLst/>
        </p:spPr>
        <p:txBody>
          <a:bodyPr lIns="144000" tIns="0" rIns="0" bIns="0">
            <a:spAutoFit/>
          </a:bodyPr>
          <a:lstStyle/>
          <a:p>
            <a:pPr eaLnBrk="1" fontAlgn="auto" hangingPunct="1">
              <a:spcBef>
                <a:spcPts val="0"/>
              </a:spcBef>
              <a:spcAft>
                <a:spcPts val="600"/>
              </a:spcAft>
              <a:buFont typeface="+mj-lt"/>
              <a:buNone/>
              <a:defRPr/>
            </a:pPr>
            <a:r>
              <a:rPr lang="da-DK" sz="900" b="1" noProof="1">
                <a:solidFill>
                  <a:schemeClr val="bg1">
                    <a:lumMod val="50000"/>
                  </a:schemeClr>
                </a:solidFill>
                <a:latin typeface="+mn-lt"/>
                <a:cs typeface="Arial" charset="0"/>
              </a:rPr>
              <a:t>Gitter- og hjælpelinjer</a:t>
            </a:r>
          </a:p>
          <a:p>
            <a:pPr eaLnBrk="1" fontAlgn="auto" hangingPunct="1">
              <a:spcBef>
                <a:spcPts val="0"/>
              </a:spcBef>
              <a:spcAft>
                <a:spcPts val="240"/>
              </a:spcAft>
              <a:buFont typeface="+mj-lt"/>
              <a:buNone/>
              <a:defRPr/>
            </a:pPr>
            <a:r>
              <a:rPr lang="da-DK" sz="900" noProof="1">
                <a:solidFill>
                  <a:schemeClr val="bg1">
                    <a:lumMod val="50000"/>
                  </a:schemeClr>
                </a:solidFill>
                <a:latin typeface="+mn-lt"/>
                <a:cs typeface="Arial" charset="0"/>
              </a:rPr>
              <a:t>For at se gitter- og hjælpelinjer</a:t>
            </a:r>
          </a:p>
          <a:p>
            <a:pPr eaLnBrk="1" fontAlgn="auto" hangingPunct="1">
              <a:spcBef>
                <a:spcPts val="0"/>
              </a:spcBef>
              <a:spcAft>
                <a:spcPts val="240"/>
              </a:spcAft>
              <a:buFont typeface="+mj-lt"/>
              <a:buNone/>
              <a:defRPr/>
            </a:pPr>
            <a:r>
              <a:rPr lang="da-DK" sz="900" b="1" noProof="1">
                <a:solidFill>
                  <a:schemeClr val="bg1">
                    <a:lumMod val="50000"/>
                  </a:schemeClr>
                </a:solidFill>
                <a:cs typeface="Arial" charset="0"/>
              </a:rPr>
              <a:t>1.</a:t>
            </a:r>
            <a:r>
              <a:rPr lang="da-DK" sz="900" noProof="1">
                <a:solidFill>
                  <a:schemeClr val="bg1">
                    <a:lumMod val="50000"/>
                  </a:schemeClr>
                </a:solidFill>
                <a:cs typeface="Arial" charset="0"/>
              </a:rPr>
              <a:t> Klik på </a:t>
            </a:r>
            <a:r>
              <a:rPr lang="da-DK" sz="900" b="1" noProof="1">
                <a:solidFill>
                  <a:schemeClr val="bg1">
                    <a:lumMod val="50000"/>
                  </a:schemeClr>
                </a:solidFill>
                <a:cs typeface="Arial" charset="0"/>
              </a:rPr>
              <a:t>Vis</a:t>
            </a:r>
            <a:endParaRPr lang="da-DK" sz="900" noProof="1">
              <a:solidFill>
                <a:schemeClr val="bg1">
                  <a:lumMod val="50000"/>
                </a:schemeClr>
              </a:solidFill>
              <a:latin typeface="+mn-lt"/>
              <a:cs typeface="Arial" charset="0"/>
            </a:endParaRPr>
          </a:p>
          <a:p>
            <a:pPr eaLnBrk="1" fontAlgn="auto" hangingPunct="1">
              <a:spcBef>
                <a:spcPts val="0"/>
              </a:spcBef>
              <a:spcAft>
                <a:spcPts val="240"/>
              </a:spcAft>
              <a:buFont typeface="+mj-lt"/>
              <a:buNone/>
              <a:defRPr/>
            </a:pPr>
            <a:r>
              <a:rPr lang="da-DK" sz="900" b="1" noProof="1">
                <a:solidFill>
                  <a:schemeClr val="bg1">
                    <a:lumMod val="50000"/>
                  </a:schemeClr>
                </a:solidFill>
                <a:latin typeface="+mn-lt"/>
                <a:cs typeface="Arial" charset="0"/>
              </a:rPr>
              <a:t>2. </a:t>
            </a:r>
            <a:r>
              <a:rPr lang="da-DK" sz="900" noProof="1">
                <a:solidFill>
                  <a:schemeClr val="bg1">
                    <a:lumMod val="50000"/>
                  </a:schemeClr>
                </a:solidFill>
                <a:latin typeface="+mn-lt"/>
                <a:cs typeface="Arial" charset="0"/>
              </a:rPr>
              <a:t>Vælg </a:t>
            </a:r>
            <a:r>
              <a:rPr lang="da-DK" sz="900" b="1" noProof="1">
                <a:solidFill>
                  <a:schemeClr val="bg1">
                    <a:lumMod val="50000"/>
                  </a:schemeClr>
                </a:solidFill>
                <a:latin typeface="+mn-lt"/>
                <a:cs typeface="Arial" charset="0"/>
              </a:rPr>
              <a:t>Gitterlinjer</a:t>
            </a:r>
            <a:endParaRPr lang="da-DK" sz="900" noProof="1">
              <a:solidFill>
                <a:schemeClr val="bg1">
                  <a:lumMod val="50000"/>
                </a:schemeClr>
              </a:solidFill>
              <a:latin typeface="+mn-lt"/>
              <a:cs typeface="Arial" charset="0"/>
            </a:endParaRPr>
          </a:p>
          <a:p>
            <a:pPr eaLnBrk="1" hangingPunct="1">
              <a:spcBef>
                <a:spcPts val="0"/>
              </a:spcBef>
              <a:spcAft>
                <a:spcPts val="240"/>
              </a:spcAft>
              <a:buFont typeface="+mj-lt"/>
              <a:buNone/>
              <a:defRPr/>
            </a:pPr>
            <a:r>
              <a:rPr lang="da-DK" sz="900" noProof="1">
                <a:solidFill>
                  <a:schemeClr val="bg1">
                    <a:lumMod val="50000"/>
                  </a:schemeClr>
                </a:solidFill>
                <a:latin typeface="+mn-lt"/>
                <a:cs typeface="Arial" charset="0"/>
              </a:rPr>
              <a:t>og/eller </a:t>
            </a:r>
            <a:r>
              <a:rPr lang="da-DK" sz="900" b="1" noProof="1">
                <a:solidFill>
                  <a:schemeClr val="bg1">
                    <a:lumMod val="50000"/>
                  </a:schemeClr>
                </a:solidFill>
                <a:latin typeface="+mn-lt"/>
                <a:cs typeface="Arial" charset="0"/>
              </a:rPr>
              <a:t>Hjælpelinjer</a:t>
            </a:r>
          </a:p>
          <a:p>
            <a:pPr eaLnBrk="1" hangingPunct="1">
              <a:spcBef>
                <a:spcPts val="0"/>
              </a:spcBef>
              <a:spcAft>
                <a:spcPts val="240"/>
              </a:spcAft>
              <a:buFont typeface="+mj-lt"/>
              <a:buNone/>
              <a:defRPr/>
            </a:pPr>
            <a:endParaRPr lang="da-DK" sz="900" b="1" noProof="1">
              <a:solidFill>
                <a:schemeClr val="bg1">
                  <a:lumMod val="50000"/>
                </a:schemeClr>
              </a:solidFill>
              <a:cs typeface="Arial" panose="020B0604020202020204" pitchFamily="34" charset="0"/>
            </a:endParaRPr>
          </a:p>
          <a:p>
            <a:pPr eaLnBrk="1" hangingPunct="1">
              <a:spcBef>
                <a:spcPts val="0"/>
              </a:spcBef>
              <a:spcAft>
                <a:spcPts val="240"/>
              </a:spcAft>
              <a:buFont typeface="+mj-lt"/>
              <a:buNone/>
              <a:defRPr/>
            </a:pPr>
            <a:r>
              <a:rPr lang="da-DK" sz="900" b="1" noProof="1">
                <a:solidFill>
                  <a:schemeClr val="bg1">
                    <a:lumMod val="50000"/>
                  </a:schemeClr>
                </a:solidFill>
                <a:latin typeface="+mn-lt"/>
                <a:cs typeface="Arial" charset="0"/>
              </a:rPr>
              <a:t>Tip</a:t>
            </a:r>
            <a:r>
              <a:rPr lang="da-DK" sz="900" noProof="1">
                <a:solidFill>
                  <a:schemeClr val="bg1">
                    <a:lumMod val="50000"/>
                  </a:schemeClr>
                </a:solidFill>
                <a:latin typeface="+mn-lt"/>
                <a:cs typeface="Arial" charset="0"/>
              </a:rPr>
              <a:t>: Alt + F9 for hurtig visning af hjælpelinjer</a:t>
            </a:r>
          </a:p>
        </p:txBody>
      </p:sp>
      <p:grpSp>
        <p:nvGrpSpPr>
          <p:cNvPr id="35" name="Gruppe 34"/>
          <p:cNvGrpSpPr/>
          <p:nvPr userDrawn="1"/>
        </p:nvGrpSpPr>
        <p:grpSpPr>
          <a:xfrm>
            <a:off x="9150825" y="1941319"/>
            <a:ext cx="2032000" cy="3185487"/>
            <a:chOff x="9150825" y="2171823"/>
            <a:chExt cx="2032000" cy="3185487"/>
          </a:xfrm>
        </p:grpSpPr>
        <p:sp>
          <p:nvSpPr>
            <p:cNvPr id="36"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p:txBody>
        </p:sp>
        <p:pic>
          <p:nvPicPr>
            <p:cNvPr id="37" name="Billede 7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Gruppe 78"/>
            <p:cNvGrpSpPr>
              <a:grpSpLocks/>
            </p:cNvGrpSpPr>
            <p:nvPr/>
          </p:nvGrpSpPr>
          <p:grpSpPr bwMode="auto">
            <a:xfrm>
              <a:off x="9305577" y="3846855"/>
              <a:ext cx="330145" cy="379412"/>
              <a:chOff x="1018031" y="5509431"/>
              <a:chExt cx="373412" cy="429121"/>
            </a:xfrm>
          </p:grpSpPr>
          <p:pic>
            <p:nvPicPr>
              <p:cNvPr id="39" name="Billed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25" name="Billed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84000" y="1474"/>
            <a:ext cx="1386226" cy="1040991"/>
          </a:xfrm>
          <a:prstGeom prst="rect">
            <a:avLst/>
          </a:prstGeom>
        </p:spPr>
      </p:pic>
      <p:grpSp>
        <p:nvGrpSpPr>
          <p:cNvPr id="22" name="Gruppe 21"/>
          <p:cNvGrpSpPr/>
          <p:nvPr userDrawn="1"/>
        </p:nvGrpSpPr>
        <p:grpSpPr>
          <a:xfrm>
            <a:off x="-1710039" y="4763279"/>
            <a:ext cx="1704602" cy="2095705"/>
            <a:chOff x="-1710039" y="4763279"/>
            <a:chExt cx="1704602" cy="2095705"/>
          </a:xfrm>
        </p:grpSpPr>
        <p:sp>
          <p:nvSpPr>
            <p:cNvPr id="27" name="Tekstboks 25"/>
            <p:cNvSpPr txBox="1"/>
            <p:nvPr userDrawn="1"/>
          </p:nvSpPr>
          <p:spPr>
            <a:xfrm>
              <a:off x="-1710039" y="4763279"/>
              <a:ext cx="1704602" cy="969496"/>
            </a:xfrm>
            <a:prstGeom prst="rect">
              <a:avLst/>
            </a:prstGeom>
            <a:noFill/>
          </p:spPr>
          <p:txBody>
            <a:bodyPr wrap="square" lIns="0" tIns="0" rIns="144000" bIns="0" rtlCol="0" anchor="b" anchorCtr="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b="1" kern="1200" dirty="0" smtClean="0">
                  <a:solidFill>
                    <a:schemeClr val="bg1">
                      <a:lumMod val="50000"/>
                    </a:schemeClr>
                  </a:solidFill>
                  <a:latin typeface="+mn-lt"/>
                  <a:ea typeface="+mn-ea"/>
                  <a:cs typeface="Arial" charset="0"/>
                </a:rPr>
                <a:t>Tips:</a:t>
              </a:r>
            </a:p>
            <a:p>
              <a:pPr algn="r"/>
              <a:r>
                <a:rPr lang="da-DK" sz="900" kern="1200" dirty="0" smtClean="0">
                  <a:solidFill>
                    <a:schemeClr val="bg1">
                      <a:lumMod val="50000"/>
                    </a:schemeClr>
                  </a:solidFill>
                  <a:latin typeface="+mn-lt"/>
                  <a:ea typeface="+mn-ea"/>
                  <a:cs typeface="Arial" charset="0"/>
                </a:rPr>
                <a:t>For at fremhæve et naturligt hierarki i overskriften eller differentiere evt.</a:t>
              </a:r>
              <a:r>
                <a:rPr lang="da-DK" sz="900" kern="1200" baseline="0" dirty="0" smtClean="0">
                  <a:solidFill>
                    <a:schemeClr val="bg1">
                      <a:lumMod val="50000"/>
                    </a:schemeClr>
                  </a:solidFill>
                  <a:latin typeface="+mn-lt"/>
                  <a:ea typeface="+mn-ea"/>
                  <a:cs typeface="Arial" charset="0"/>
                </a:rPr>
                <a:t> skrift i tekstniveau (overskrift og underoverskrift) bruges de indrammede</a:t>
              </a:r>
              <a:r>
                <a:rPr lang="da-DK" sz="900" kern="1200" dirty="0" smtClean="0">
                  <a:solidFill>
                    <a:schemeClr val="bg1">
                      <a:lumMod val="50000"/>
                    </a:schemeClr>
                  </a:solidFill>
                  <a:latin typeface="+mn-lt"/>
                  <a:ea typeface="+mn-ea"/>
                  <a:cs typeface="Arial" charset="0"/>
                </a:rPr>
                <a:t> temafarver</a:t>
              </a:r>
            </a:p>
          </p:txBody>
        </p:sp>
        <p:pic>
          <p:nvPicPr>
            <p:cNvPr id="34" name="Billede 33"/>
            <p:cNvPicPr>
              <a:picLocks noChangeAspect="1"/>
            </p:cNvPicPr>
            <p:nvPr userDrawn="1"/>
          </p:nvPicPr>
          <p:blipFill>
            <a:blip r:embed="rId6"/>
            <a:stretch>
              <a:fillRect/>
            </a:stretch>
          </p:blipFill>
          <p:spPr>
            <a:xfrm>
              <a:off x="-1710039" y="5814954"/>
              <a:ext cx="1562235" cy="1044030"/>
            </a:xfrm>
            <a:prstGeom prst="rect">
              <a:avLst/>
            </a:prstGeom>
          </p:spPr>
        </p:pic>
        <p:sp>
          <p:nvSpPr>
            <p:cNvPr id="41" name="Rectangle 6"/>
            <p:cNvSpPr/>
            <p:nvPr userDrawn="1"/>
          </p:nvSpPr>
          <p:spPr>
            <a:xfrm>
              <a:off x="-1399200" y="6000276"/>
              <a:ext cx="472690" cy="7899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sz="1800" dirty="0" smtClean="0"/>
            </a:p>
          </p:txBody>
        </p:sp>
      </p:grpSp>
      <p:sp>
        <p:nvSpPr>
          <p:cNvPr id="30" name="Tekstfelt 29"/>
          <p:cNvSpPr txBox="1"/>
          <p:nvPr userDrawn="1"/>
        </p:nvSpPr>
        <p:spPr>
          <a:xfrm>
            <a:off x="-2055600" y="1196588"/>
            <a:ext cx="2054342" cy="138499"/>
          </a:xfrm>
          <a:prstGeom prst="rect">
            <a:avLst/>
          </a:prstGeom>
          <a:noFill/>
        </p:spPr>
        <p:txBody>
          <a:bodyPr wrap="square" lIns="0" tIns="0" rIns="144000" bIns="0" rtlCol="0">
            <a:spAutoFit/>
          </a:bodyPr>
          <a:lstStyle/>
          <a:p>
            <a:pPr algn="r"/>
            <a:r>
              <a:rPr lang="da-DK" sz="900" kern="1200" dirty="0" smtClean="0">
                <a:solidFill>
                  <a:schemeClr val="bg1">
                    <a:lumMod val="50000"/>
                  </a:schemeClr>
                </a:solidFill>
                <a:latin typeface="+mn-lt"/>
                <a:ea typeface="+mn-ea"/>
                <a:cs typeface="Arial" charset="0"/>
              </a:rPr>
              <a:t>Maks tre linjer i stor typografi</a:t>
            </a:r>
          </a:p>
        </p:txBody>
      </p:sp>
    </p:spTree>
    <p:extLst>
      <p:ext uri="{BB962C8B-B14F-4D97-AF65-F5344CB8AC3E}">
        <p14:creationId xmlns:p14="http://schemas.microsoft.com/office/powerpoint/2010/main" val="15179003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 med billede">
    <p:spTree>
      <p:nvGrpSpPr>
        <p:cNvPr id="1" name=""/>
        <p:cNvGrpSpPr/>
        <p:nvPr/>
      </p:nvGrpSpPr>
      <p:grpSpPr>
        <a:xfrm>
          <a:off x="0" y="0"/>
          <a:ext cx="0" cy="0"/>
          <a:chOff x="0" y="0"/>
          <a:chExt cx="0" cy="0"/>
        </a:xfrm>
      </p:grpSpPr>
      <p:sp>
        <p:nvSpPr>
          <p:cNvPr id="13" name="Pladsholder til billede 6"/>
          <p:cNvSpPr>
            <a:spLocks noGrp="1"/>
          </p:cNvSpPr>
          <p:nvPr>
            <p:ph type="pic" sz="quarter" idx="17" hasCustomPrompt="1"/>
          </p:nvPr>
        </p:nvSpPr>
        <p:spPr>
          <a:xfrm>
            <a:off x="0" y="0"/>
            <a:ext cx="9144000" cy="6858000"/>
          </a:xfrm>
          <a:solidFill>
            <a:schemeClr val="bg1">
              <a:lumMod val="85000"/>
            </a:schemeClr>
          </a:solidFill>
        </p:spPr>
        <p:txBody>
          <a:bodyPr lIns="108000" tIns="180000" anchor="t" anchorCtr="0"/>
          <a:lstStyle>
            <a:lvl1pPr marL="0" indent="0" algn="l">
              <a:buFontTx/>
              <a:buNone/>
              <a:defRPr sz="1200" b="0" baseline="0">
                <a:solidFill>
                  <a:schemeClr val="tx1">
                    <a:lumMod val="50000"/>
                    <a:lumOff val="50000"/>
                  </a:schemeClr>
                </a:solidFill>
              </a:defRPr>
            </a:lvl1pPr>
          </a:lstStyle>
          <a:p>
            <a:r>
              <a:rPr lang="da-DK" dirty="0" smtClean="0"/>
              <a:t>Klik her og indsæt lyst billede, via fanen Indsæt, Billeder eller indsæt farvet baggrund.</a:t>
            </a:r>
            <a:endParaRPr lang="da-DK" dirty="0"/>
          </a:p>
        </p:txBody>
      </p:sp>
      <p:sp>
        <p:nvSpPr>
          <p:cNvPr id="11" name="Pladsholder til tekst 11"/>
          <p:cNvSpPr>
            <a:spLocks noGrp="1"/>
          </p:cNvSpPr>
          <p:nvPr>
            <p:ph type="body" sz="quarter" idx="10"/>
          </p:nvPr>
        </p:nvSpPr>
        <p:spPr>
          <a:xfrm>
            <a:off x="647700" y="2348880"/>
            <a:ext cx="5705475" cy="2096840"/>
          </a:xfrm>
        </p:spPr>
        <p:txBody>
          <a:bodyPr anchor="ctr" anchorCtr="0">
            <a:normAutofit/>
          </a:bodyPr>
          <a:lstStyle>
            <a:lvl1pPr algn="r">
              <a:lnSpc>
                <a:spcPct val="100000"/>
              </a:lnSpc>
              <a:defRPr lang="da-DK" sz="6600" b="1" kern="1200" dirty="0" smtClean="0">
                <a:solidFill>
                  <a:schemeClr val="bg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6556322" y="5026816"/>
            <a:ext cx="1938392" cy="576000"/>
          </a:xfrm>
        </p:spPr>
        <p:txBody>
          <a:bodyPr/>
          <a:lstStyle>
            <a:lvl1pPr>
              <a:defRPr lang="da-DK" sz="1700" b="0" kern="1200" baseline="0" dirty="0" smtClean="0">
                <a:solidFill>
                  <a:schemeClr val="bg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Navn</a:t>
            </a:r>
          </a:p>
        </p:txBody>
      </p:sp>
      <p:sp>
        <p:nvSpPr>
          <p:cNvPr id="4" name="Pladsholder til dato 3" hidden="1"/>
          <p:cNvSpPr>
            <a:spLocks noGrp="1"/>
          </p:cNvSpPr>
          <p:nvPr>
            <p:ph type="dt" sz="half" idx="18"/>
          </p:nvPr>
        </p:nvSpPr>
        <p:spPr/>
        <p:txBody>
          <a:bodyPr/>
          <a:lstStyle/>
          <a:p>
            <a:fld id="{34D3C74C-1AF9-45BF-AE0E-3301397E0B1E}" type="datetime2">
              <a:rPr lang="da-DK" smtClean="0"/>
              <a:t>1. november 2018</a:t>
            </a:fld>
            <a:endParaRPr lang="da-DK" dirty="0"/>
          </a:p>
        </p:txBody>
      </p:sp>
      <p:sp>
        <p:nvSpPr>
          <p:cNvPr id="5" name="Pladsholder til sidefod 4" hidden="1"/>
          <p:cNvSpPr>
            <a:spLocks noGrp="1"/>
          </p:cNvSpPr>
          <p:nvPr>
            <p:ph type="ftr" sz="quarter" idx="19"/>
          </p:nvPr>
        </p:nvSpPr>
        <p:spPr>
          <a:xfrm>
            <a:off x="1148060" y="7764043"/>
            <a:ext cx="3639964" cy="201461"/>
          </a:xfrm>
        </p:spPr>
        <p:txBody>
          <a:bodyPr/>
          <a:lstStyle>
            <a:lvl1pPr>
              <a:defRPr>
                <a:solidFill>
                  <a:schemeClr val="bg1"/>
                </a:solidFill>
              </a:defRPr>
            </a:lvl1pPr>
          </a:lstStyle>
          <a:p>
            <a:r>
              <a:rPr lang="da-DK" smtClean="0"/>
              <a:t>/ Miljøstyrelsen / Titel på præsentation</a:t>
            </a:r>
            <a:endParaRPr lang="da-DK" dirty="0"/>
          </a:p>
        </p:txBody>
      </p:sp>
      <p:sp>
        <p:nvSpPr>
          <p:cNvPr id="6" name="Pladsholder til slidenummer 5" hidden="1"/>
          <p:cNvSpPr>
            <a:spLocks noGrp="1"/>
          </p:cNvSpPr>
          <p:nvPr>
            <p:ph type="sldNum" sz="quarter" idx="20"/>
          </p:nvPr>
        </p:nvSpPr>
        <p:spPr>
          <a:xfrm>
            <a:off x="818792" y="7764043"/>
            <a:ext cx="298376" cy="201461"/>
          </a:xfrm>
        </p:spPr>
        <p:txBody>
          <a:bodyPr/>
          <a:lstStyle>
            <a:lvl1pPr>
              <a:defRPr>
                <a:solidFill>
                  <a:schemeClr val="bg1"/>
                </a:solidFill>
              </a:defRPr>
            </a:lvl1pPr>
          </a:lstStyle>
          <a:p>
            <a:fld id="{667EC89C-17A0-4E64-A6D2-B825673CEEDF}" type="slidenum">
              <a:rPr lang="da-DK" smtClean="0"/>
              <a:pPr/>
              <a:t>‹nr.›</a:t>
            </a:fld>
            <a:endParaRPr lang="da-DK" dirty="0"/>
          </a:p>
        </p:txBody>
      </p:sp>
      <p:grpSp>
        <p:nvGrpSpPr>
          <p:cNvPr id="24" name="Gruppe 23"/>
          <p:cNvGrpSpPr/>
          <p:nvPr userDrawn="1"/>
        </p:nvGrpSpPr>
        <p:grpSpPr>
          <a:xfrm>
            <a:off x="9150825" y="1941319"/>
            <a:ext cx="2032000" cy="3185487"/>
            <a:chOff x="9150825" y="2171823"/>
            <a:chExt cx="2032000" cy="3185487"/>
          </a:xfrm>
        </p:grpSpPr>
        <p:sp>
          <p:nvSpPr>
            <p:cNvPr id="25" name="TextBox 12"/>
            <p:cNvSpPr txBox="1">
              <a:spLocks noChangeArrowheads="1"/>
            </p:cNvSpPr>
            <p:nvPr/>
          </p:nvSpPr>
          <p:spPr bwMode="auto">
            <a:xfrm>
              <a:off x="9150825" y="2171823"/>
              <a:ext cx="2032000"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algn="l" defTabSz="914400" rtl="0" eaLnBrk="1" latinLnBrk="0" hangingPunct="1">
                <a:lnSpc>
                  <a:spcPct val="100000"/>
                </a:lnSpc>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1.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på billederammen</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2.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Indsæt det ønskede billede via fanen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Indsæt, Billeder</a:t>
              </a:r>
            </a:p>
            <a:p>
              <a:pPr marL="0" algn="l" defTabSz="914400" rtl="0" eaLnBrk="1" latinLnBrk="0" hangingPunct="1">
                <a:lnSpc>
                  <a:spcPct val="100000"/>
                </a:lnSpc>
                <a:spcBef>
                  <a:spcPts val="0"/>
                </a:spcBef>
                <a:spcAft>
                  <a:spcPts val="0"/>
                </a:spcAft>
                <a:buFontTx/>
                <a:buNone/>
                <a:defRPr/>
              </a:pP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3. </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Klik </a:t>
              </a:r>
              <a:r>
                <a:rPr lang="da-DK" sz="900" b="1" kern="1200" noProof="1" smtClean="0">
                  <a:solidFill>
                    <a:schemeClr val="bg1">
                      <a:lumMod val="50000"/>
                    </a:schemeClr>
                  </a:solidFill>
                  <a:latin typeface="+mn-lt"/>
                  <a:ea typeface="Calibri" panose="020F0502020204030204" pitchFamily="34" charset="0"/>
                  <a:cs typeface="Arial" panose="020B0604020202020204" pitchFamily="34" charset="0"/>
                </a:rPr>
                <a:t>Beskær</a:t>
              </a: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 for at ændre</a:t>
              </a:r>
            </a:p>
            <a:p>
              <a:pPr marL="0" algn="l" defTabSz="914400" rtl="0" eaLnBrk="1" latinLnBrk="0" hangingPunct="1">
                <a:lnSpc>
                  <a:spcPct val="100000"/>
                </a:lnSpc>
                <a:spcBef>
                  <a:spcPts val="0"/>
                </a:spcBef>
                <a:spcAft>
                  <a:spcPts val="0"/>
                </a:spcAft>
                <a:buFontTx/>
                <a:buNone/>
                <a:defRPr/>
              </a:pPr>
              <a:r>
                <a:rPr lang="da-DK" sz="900" kern="1200" noProof="1" smtClean="0">
                  <a:solidFill>
                    <a:schemeClr val="bg1">
                      <a:lumMod val="50000"/>
                    </a:schemeClr>
                  </a:solidFill>
                  <a:latin typeface="+mn-lt"/>
                  <a:ea typeface="Calibri" panose="020F0502020204030204" pitchFamily="34" charset="0"/>
                  <a:cs typeface="Arial" panose="020B0604020202020204" pitchFamily="34" charset="0"/>
                </a:rPr>
                <a:t>billedets fokus/størrelse</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4. </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Ønsker du at skalere billedet, så hold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SHIFT-</a:t>
              </a:r>
              <a:r>
                <a:rPr lang="da-DK" altLang="da-DK" sz="900" b="0" kern="1200" noProof="1" smtClean="0">
                  <a:solidFill>
                    <a:schemeClr val="bg1">
                      <a:lumMod val="50000"/>
                    </a:schemeClr>
                  </a:solidFill>
                  <a:latin typeface="+mn-lt"/>
                  <a:ea typeface="Calibri" panose="020F0502020204030204" pitchFamily="34" charset="0"/>
                  <a:cs typeface="Arial" panose="020B0604020202020204" pitchFamily="34" charset="0"/>
                </a:rPr>
                <a:t>knappen</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nede, mens der trækkes i billedets hjørner</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a:p>
              <a:pPr marL="0" algn="l" defTabSz="914400" rtl="0" eaLnBrk="1" latinLnBrk="0" hangingPunct="1">
                <a:lnSpc>
                  <a:spcPct val="100000"/>
                </a:lnSpc>
                <a:spcBef>
                  <a:spcPct val="0"/>
                </a:spcBef>
                <a:spcAft>
                  <a:spcPts val="0"/>
                </a:spcAft>
                <a:buFontTx/>
                <a:buNone/>
                <a:defRPr/>
              </a:pP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Tips</a:t>
              </a:r>
              <a:r>
                <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rPr>
                <a:t>: Hvis du sletter billedet, og sætter et ny ind, kan billedet lægge sig foran tekst og grafikken, hvis dette sker, skal du vælge billedet, højreklik og vælg </a:t>
              </a:r>
              <a:r>
                <a:rPr lang="da-DK" altLang="da-DK" sz="900" b="1" kern="1200" noProof="1" smtClean="0">
                  <a:solidFill>
                    <a:schemeClr val="bg1">
                      <a:lumMod val="50000"/>
                    </a:schemeClr>
                  </a:solidFill>
                  <a:latin typeface="+mn-lt"/>
                  <a:ea typeface="Calibri" panose="020F0502020204030204" pitchFamily="34" charset="0"/>
                  <a:cs typeface="Arial" panose="020B0604020202020204" pitchFamily="34" charset="0"/>
                </a:rPr>
                <a:t>Placer bagest</a:t>
              </a:r>
            </a:p>
            <a:p>
              <a:pPr marL="0" algn="l" defTabSz="914400" rtl="0" eaLnBrk="1" latinLnBrk="0" hangingPunct="1">
                <a:lnSpc>
                  <a:spcPct val="100000"/>
                </a:lnSpc>
                <a:spcBef>
                  <a:spcPct val="0"/>
                </a:spcBef>
                <a:spcAft>
                  <a:spcPts val="0"/>
                </a:spcAft>
                <a:buFontTx/>
                <a:buNone/>
                <a:defRPr/>
              </a:pPr>
              <a:endParaRPr lang="da-DK" altLang="da-DK" sz="900" kern="1200" noProof="1" smtClean="0">
                <a:solidFill>
                  <a:schemeClr val="bg1">
                    <a:lumMod val="50000"/>
                  </a:schemeClr>
                </a:solidFill>
                <a:latin typeface="+mn-lt"/>
                <a:ea typeface="Calibri" panose="020F0502020204030204" pitchFamily="34" charset="0"/>
                <a:cs typeface="Arial" panose="020B0604020202020204" pitchFamily="34" charset="0"/>
              </a:endParaRPr>
            </a:p>
          </p:txBody>
        </p:sp>
        <p:pic>
          <p:nvPicPr>
            <p:cNvPr id="26" name="Billede 7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9315" y="3028176"/>
              <a:ext cx="373507" cy="32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uppe 78"/>
            <p:cNvGrpSpPr>
              <a:grpSpLocks/>
            </p:cNvGrpSpPr>
            <p:nvPr/>
          </p:nvGrpSpPr>
          <p:grpSpPr bwMode="auto">
            <a:xfrm>
              <a:off x="9305577" y="3846855"/>
              <a:ext cx="330145" cy="379412"/>
              <a:chOff x="1018031" y="5509431"/>
              <a:chExt cx="373412" cy="429121"/>
            </a:xfrm>
          </p:grpSpPr>
          <p:pic>
            <p:nvPicPr>
              <p:cNvPr id="28" name="Billede 7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511796"/>
                <a:ext cx="373412" cy="42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le 25"/>
              <p:cNvSpPr/>
              <p:nvPr/>
            </p:nvSpPr>
            <p:spPr bwMode="auto">
              <a:xfrm>
                <a:off x="1023417" y="5509431"/>
                <a:ext cx="210080" cy="17236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grpSp>
      <p:pic>
        <p:nvPicPr>
          <p:cNvPr id="3" name="Billed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4000" y="0"/>
            <a:ext cx="1379778" cy="1036149"/>
          </a:xfrm>
          <a:prstGeom prst="rect">
            <a:avLst/>
          </a:prstGeom>
        </p:spPr>
      </p:pic>
    </p:spTree>
    <p:extLst>
      <p:ext uri="{BB962C8B-B14F-4D97-AF65-F5344CB8AC3E}">
        <p14:creationId xmlns:p14="http://schemas.microsoft.com/office/powerpoint/2010/main" val="9940351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11" name="Pladsholder til tekst 1"/>
          <p:cNvSpPr>
            <a:spLocks noGrp="1"/>
          </p:cNvSpPr>
          <p:nvPr>
            <p:ph type="body" sz="quarter" idx="10"/>
          </p:nvPr>
        </p:nvSpPr>
        <p:spPr>
          <a:xfrm>
            <a:off x="647700" y="2348880"/>
            <a:ext cx="5705475" cy="2096840"/>
          </a:xfrm>
        </p:spPr>
        <p:txBody>
          <a:bodyPr anchor="ctr" anchorCtr="0">
            <a:normAutofit/>
          </a:bodyPr>
          <a:lstStyle>
            <a:lvl1pPr algn="r">
              <a:lnSpc>
                <a:spcPct val="100000"/>
              </a:lnSpc>
              <a:defRPr lang="da-DK" sz="6600" b="1" kern="1200" dirty="0" smtClean="0">
                <a:solidFill>
                  <a:schemeClr val="accent1"/>
                </a:solidFill>
                <a:latin typeface="+mj-lt"/>
                <a:ea typeface="+mj-ea"/>
                <a:cs typeface="+mj-cs"/>
              </a:defRPr>
            </a:lvl1pPr>
          </a:lstStyle>
          <a:p>
            <a:pPr lvl="0"/>
            <a:r>
              <a:rPr lang="da-DK" smtClean="0"/>
              <a:t>Klik for at redigere i master</a:t>
            </a:r>
          </a:p>
        </p:txBody>
      </p:sp>
      <p:sp>
        <p:nvSpPr>
          <p:cNvPr id="18" name="Pladsholder til tekst 2"/>
          <p:cNvSpPr>
            <a:spLocks noGrp="1"/>
          </p:cNvSpPr>
          <p:nvPr>
            <p:ph type="body" sz="quarter" idx="13" hasCustomPrompt="1"/>
          </p:nvPr>
        </p:nvSpPr>
        <p:spPr>
          <a:xfrm>
            <a:off x="6556322" y="5026816"/>
            <a:ext cx="1938392" cy="576000"/>
          </a:xfrm>
        </p:spPr>
        <p:txBody>
          <a:bodyPr/>
          <a:lstStyle>
            <a:lvl1pPr>
              <a:defRPr lang="da-DK" sz="1700" b="0" kern="1200" baseline="0" dirty="0" smtClean="0">
                <a:solidFill>
                  <a:schemeClr val="accent1"/>
                </a:solidFill>
                <a:latin typeface="+mn-lt"/>
                <a:ea typeface="+mn-ea"/>
                <a:cs typeface="+mn-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smtClean="0"/>
              <a:t>Klik og indsæt Navn</a:t>
            </a:r>
          </a:p>
        </p:txBody>
      </p:sp>
      <p:sp>
        <p:nvSpPr>
          <p:cNvPr id="2" name="Pladsholder til dato 1" hidden="1"/>
          <p:cNvSpPr>
            <a:spLocks noGrp="1"/>
          </p:cNvSpPr>
          <p:nvPr>
            <p:ph type="dt" sz="half" idx="14"/>
          </p:nvPr>
        </p:nvSpPr>
        <p:spPr/>
        <p:txBody>
          <a:bodyPr/>
          <a:lstStyle/>
          <a:p>
            <a:fld id="{2E372CED-264B-4BED-AB76-5E31CEFA7A51}" type="datetime2">
              <a:rPr lang="da-DK" smtClean="0"/>
              <a:t>1. november 2018</a:t>
            </a:fld>
            <a:endParaRPr lang="da-DK" dirty="0"/>
          </a:p>
        </p:txBody>
      </p:sp>
      <p:sp>
        <p:nvSpPr>
          <p:cNvPr id="3" name="Pladsholder til sidefod 2"/>
          <p:cNvSpPr>
            <a:spLocks noGrp="1"/>
          </p:cNvSpPr>
          <p:nvPr>
            <p:ph type="ftr" sz="quarter" idx="15"/>
          </p:nvPr>
        </p:nvSpPr>
        <p:spPr/>
        <p:txBody>
          <a:bodyPr/>
          <a:lstStyle/>
          <a:p>
            <a:r>
              <a:rPr lang="da-DK" smtClean="0"/>
              <a:t>/ Miljøstyrelsen / Titel på præsentation</a:t>
            </a:r>
            <a:endParaRPr lang="da-DK" dirty="0"/>
          </a:p>
        </p:txBody>
      </p:sp>
      <p:sp>
        <p:nvSpPr>
          <p:cNvPr id="4" name="Pladsholder til slidenummer 3"/>
          <p:cNvSpPr>
            <a:spLocks noGrp="1"/>
          </p:cNvSpPr>
          <p:nvPr>
            <p:ph type="sldNum" sz="quarter" idx="16"/>
          </p:nvPr>
        </p:nvSpPr>
        <p:spPr/>
        <p:txBody>
          <a:bodyPr/>
          <a:lstStyle/>
          <a:p>
            <a:fld id="{667EC89C-17A0-4E64-A6D2-B825673CEEDF}" type="slidenum">
              <a:rPr lang="da-DK" smtClean="0"/>
              <a:pPr/>
              <a:t>‹nr.›</a:t>
            </a:fld>
            <a:endParaRPr lang="da-DK" dirty="0"/>
          </a:p>
        </p:txBody>
      </p:sp>
    </p:spTree>
    <p:extLst>
      <p:ext uri="{BB962C8B-B14F-4D97-AF65-F5344CB8AC3E}">
        <p14:creationId xmlns:p14="http://schemas.microsoft.com/office/powerpoint/2010/main" val="21665156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hidden="1"/>
          <p:cNvSpPr>
            <a:spLocks noGrp="1"/>
          </p:cNvSpPr>
          <p:nvPr>
            <p:ph type="dt" sz="half" idx="10"/>
          </p:nvPr>
        </p:nvSpPr>
        <p:spPr>
          <a:xfrm>
            <a:off x="9994923" y="6398799"/>
            <a:ext cx="2133600" cy="365125"/>
          </a:xfrm>
          <a:prstGeom prst="rect">
            <a:avLst/>
          </a:prstGeom>
        </p:spPr>
        <p:txBody>
          <a:bodyPr/>
          <a:lstStyle/>
          <a:p>
            <a:fld id="{AD537217-8E8B-45A1-B747-C6A21F0E0F58}" type="datetime2">
              <a:rPr lang="da-DK" smtClean="0"/>
              <a:t>1. november 2018</a:t>
            </a:fld>
            <a:endParaRPr lang="da-DK" dirty="0"/>
          </a:p>
        </p:txBody>
      </p:sp>
      <p:sp>
        <p:nvSpPr>
          <p:cNvPr id="5" name="Pladsholder til sidefod 4"/>
          <p:cNvSpPr>
            <a:spLocks noGrp="1"/>
          </p:cNvSpPr>
          <p:nvPr>
            <p:ph type="ftr" sz="quarter" idx="11"/>
          </p:nvPr>
        </p:nvSpPr>
        <p:spPr/>
        <p:txBody>
          <a:bodyPr/>
          <a:lstStyle/>
          <a:p>
            <a:r>
              <a:rPr lang="da-DK" smtClean="0"/>
              <a:t>/ Miljøstyrelsen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20" name="Gruppe 19"/>
          <p:cNvGrpSpPr/>
          <p:nvPr userDrawn="1"/>
        </p:nvGrpSpPr>
        <p:grpSpPr>
          <a:xfrm>
            <a:off x="-2405743" y="1204883"/>
            <a:ext cx="2405743" cy="2221782"/>
            <a:chOff x="-2405743" y="1655465"/>
            <a:chExt cx="2405743" cy="2221782"/>
          </a:xfrm>
        </p:grpSpPr>
        <p:pic>
          <p:nvPicPr>
            <p:cNvPr id="19" name="Billede 18"/>
            <p:cNvPicPr>
              <a:picLocks noChangeAspect="1"/>
            </p:cNvPicPr>
            <p:nvPr userDrawn="1"/>
          </p:nvPicPr>
          <p:blipFill>
            <a:blip r:embed="rId2"/>
            <a:stretch>
              <a:fillRect/>
            </a:stretch>
          </p:blipFill>
          <p:spPr>
            <a:xfrm>
              <a:off x="-1060701" y="3676062"/>
              <a:ext cx="920576" cy="201185"/>
            </a:xfrm>
            <a:prstGeom prst="rect">
              <a:avLst/>
            </a:prstGeom>
          </p:spPr>
        </p:pic>
        <p:sp>
          <p:nvSpPr>
            <p:cNvPr id="8"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smtClean="0">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TAB</a:t>
              </a:r>
              <a:r>
                <a:rPr lang="da-DK" sz="900" noProof="1" smtClean="0">
                  <a:solidFill>
                    <a:schemeClr val="bg1">
                      <a:lumMod val="50000"/>
                    </a:schemeClr>
                  </a:solidFill>
                  <a:ea typeface="Calibri" panose="020F0502020204030204" pitchFamily="34" charset="0"/>
                  <a:cs typeface="Arial" panose="020B0604020202020204" pitchFamily="34" charset="0"/>
                </a:rPr>
                <a:t> for at gå 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smtClean="0">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smtClean="0">
                  <a:solidFill>
                    <a:schemeClr val="bg1">
                      <a:lumMod val="50000"/>
                    </a:schemeClr>
                  </a:solidFill>
                  <a:ea typeface="Calibri" panose="020F0502020204030204" pitchFamily="34" charset="0"/>
                  <a:cs typeface="Arial" panose="020B0604020202020204" pitchFamily="34" charset="0"/>
                </a:rPr>
                <a:t>Forøg</a:t>
              </a:r>
              <a:r>
                <a:rPr lang="da-DK" sz="900" noProof="1" smtClean="0">
                  <a:solidFill>
                    <a:schemeClr val="bg1">
                      <a:lumMod val="50000"/>
                    </a:schemeClr>
                  </a:solidFill>
                  <a:ea typeface="Calibri" panose="020F0502020204030204" pitchFamily="34" charset="0"/>
                  <a:cs typeface="Arial" panose="020B0604020202020204" pitchFamily="34" charset="0"/>
                </a:rPr>
                <a:t> og </a:t>
              </a:r>
              <a:r>
                <a:rPr lang="da-DK" sz="900" b="1" noProof="1" smtClean="0">
                  <a:solidFill>
                    <a:schemeClr val="bg1">
                      <a:lumMod val="50000"/>
                    </a:schemeClr>
                  </a:solidFill>
                  <a:ea typeface="Calibri" panose="020F0502020204030204" pitchFamily="34" charset="0"/>
                  <a:cs typeface="Arial" panose="020B0604020202020204" pitchFamily="34" charset="0"/>
                </a:rPr>
                <a:t>Formindsk</a:t>
              </a:r>
              <a:r>
                <a:rPr lang="da-DK" sz="900" noProof="1" smtClean="0">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grpSp>
        <p:nvGrpSpPr>
          <p:cNvPr id="13" name="Gruppe 12"/>
          <p:cNvGrpSpPr/>
          <p:nvPr userDrawn="1"/>
        </p:nvGrpSpPr>
        <p:grpSpPr>
          <a:xfrm>
            <a:off x="-2476901" y="3682285"/>
            <a:ext cx="2476901" cy="3200761"/>
            <a:chOff x="-2476901" y="3682285"/>
            <a:chExt cx="2476901" cy="3200761"/>
          </a:xfrm>
        </p:grpSpPr>
        <p:sp>
          <p:nvSpPr>
            <p:cNvPr id="10" name="Text Box 48"/>
            <p:cNvSpPr txBox="1">
              <a:spLocks noChangeArrowheads="1"/>
            </p:cNvSpPr>
            <p:nvPr userDrawn="1"/>
          </p:nvSpPr>
          <p:spPr bwMode="auto">
            <a:xfrm>
              <a:off x="-2476901" y="3682285"/>
              <a:ext cx="24769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b"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For at indsætte Sidehoved og sidefod</a:t>
              </a:r>
            </a:p>
            <a:p>
              <a:pPr algn="r" eaLnBrk="1" hangingPunct="1">
                <a:spcAft>
                  <a:spcPts val="240"/>
                </a:spcAft>
                <a:defRPr/>
              </a:pPr>
              <a:r>
                <a:rPr lang="da-DK" altLang="da-DK" sz="900" b="1" noProof="1" smtClean="0">
                  <a:solidFill>
                    <a:schemeClr val="bg1">
                      <a:lumMod val="50000"/>
                    </a:schemeClr>
                  </a:solidFill>
                  <a:latin typeface="Arial" panose="020B0604020202020204" pitchFamily="34" charset="0"/>
                  <a:cs typeface="Arial" panose="020B0604020202020204" pitchFamily="34" charset="0"/>
                </a:rPr>
                <a:t>1. </a:t>
              </a:r>
              <a:r>
                <a:rPr lang="da-DK" altLang="da-DK" sz="900" noProof="1" smtClean="0">
                  <a:solidFill>
                    <a:schemeClr val="bg1">
                      <a:lumMod val="50000"/>
                    </a:schemeClr>
                  </a:solidFill>
                  <a:latin typeface="Arial" panose="020B0604020202020204" pitchFamily="34" charset="0"/>
                  <a:cs typeface="Arial" panose="020B0604020202020204" pitchFamily="34" charset="0"/>
                </a:rPr>
                <a:t>Vælg </a:t>
              </a:r>
              <a:r>
                <a:rPr lang="da-DK" altLang="da-DK" sz="900" b="1" noProof="1" smtClean="0">
                  <a:solidFill>
                    <a:schemeClr val="bg1">
                      <a:lumMod val="50000"/>
                    </a:schemeClr>
                  </a:solidFill>
                  <a:latin typeface="Arial" panose="020B0604020202020204" pitchFamily="34" charset="0"/>
                  <a:cs typeface="Arial" panose="020B0604020202020204" pitchFamily="34" charset="0"/>
                </a:rPr>
                <a:t>Indsæt</a:t>
              </a:r>
              <a:r>
                <a:rPr lang="da-DK" altLang="da-DK" sz="900" noProof="1" smtClean="0">
                  <a:solidFill>
                    <a:schemeClr val="bg1">
                      <a:lumMod val="50000"/>
                    </a:schemeClr>
                  </a:solidFill>
                  <a:latin typeface="Arial" panose="020B0604020202020204" pitchFamily="34" charset="0"/>
                  <a:cs typeface="Arial" panose="020B0604020202020204" pitchFamily="34" charset="0"/>
                </a:rPr>
                <a:t> i topmenuen </a:t>
              </a:r>
            </a:p>
            <a:p>
              <a:pPr algn="r" eaLnBrk="1" hangingPunct="1">
                <a:spcAft>
                  <a:spcPts val="240"/>
                </a:spcAft>
                <a:defRPr/>
              </a:pPr>
              <a:r>
                <a:rPr lang="da-DK" altLang="da-DK" sz="900" b="1" noProof="1" smtClean="0">
                  <a:solidFill>
                    <a:schemeClr val="bg1">
                      <a:lumMod val="50000"/>
                    </a:schemeClr>
                  </a:solidFill>
                  <a:latin typeface="Arial" panose="020B0604020202020204" pitchFamily="34" charset="0"/>
                  <a:cs typeface="Arial" panose="020B0604020202020204" pitchFamily="34" charset="0"/>
                </a:rPr>
                <a:t>2. </a:t>
              </a:r>
              <a:r>
                <a:rPr lang="da-DK" altLang="da-DK" sz="900" noProof="1" smtClean="0">
                  <a:solidFill>
                    <a:schemeClr val="bg1">
                      <a:lumMod val="50000"/>
                    </a:schemeClr>
                  </a:solidFill>
                  <a:latin typeface="Arial" panose="020B0604020202020204" pitchFamily="34" charset="0"/>
                  <a:cs typeface="Arial" panose="020B0604020202020204" pitchFamily="34" charset="0"/>
                </a:rPr>
                <a:t>Vælg </a:t>
              </a:r>
              <a:r>
                <a:rPr lang="da-DK" altLang="da-DK" sz="900" b="1" noProof="1" smtClean="0">
                  <a:solidFill>
                    <a:schemeClr val="bg1">
                      <a:lumMod val="50000"/>
                    </a:schemeClr>
                  </a:solidFill>
                  <a:latin typeface="Arial" panose="020B0604020202020204" pitchFamily="34" charset="0"/>
                  <a:cs typeface="Arial" panose="020B0604020202020204" pitchFamily="34" charset="0"/>
                </a:rPr>
                <a:t>Sidehoved og Sidefod</a:t>
              </a:r>
            </a:p>
            <a:p>
              <a:pPr algn="r" eaLnBrk="1" hangingPunct="1">
                <a:spcAft>
                  <a:spcPts val="24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3. </a:t>
              </a:r>
              <a:r>
                <a:rPr lang="da-DK" sz="900" noProof="1" smtClean="0">
                  <a:solidFill>
                    <a:schemeClr val="bg1">
                      <a:lumMod val="50000"/>
                    </a:schemeClr>
                  </a:solidFill>
                  <a:latin typeface="Arial" panose="020B0604020202020204" pitchFamily="34" charset="0"/>
                  <a:cs typeface="Arial" panose="020B0604020202020204" pitchFamily="34" charset="0"/>
                </a:rPr>
                <a:t>Sæt hak i </a:t>
              </a:r>
              <a:r>
                <a:rPr lang="da-DK" sz="900" b="1" noProof="1" smtClean="0">
                  <a:solidFill>
                    <a:schemeClr val="bg1">
                      <a:lumMod val="50000"/>
                    </a:schemeClr>
                  </a:solidFill>
                  <a:latin typeface="Arial" panose="020B0604020202020204" pitchFamily="34" charset="0"/>
                  <a:cs typeface="Arial" panose="020B0604020202020204" pitchFamily="34" charset="0"/>
                </a:rPr>
                <a:t>Slidenummer</a:t>
              </a:r>
            </a:p>
            <a:p>
              <a:pPr algn="r" eaLnBrk="1" hangingPunct="1">
                <a:spcAft>
                  <a:spcPts val="24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4. </a:t>
              </a:r>
              <a:r>
                <a:rPr lang="da-DK" sz="900" noProof="1" smtClean="0">
                  <a:solidFill>
                    <a:schemeClr val="bg1">
                      <a:lumMod val="50000"/>
                    </a:schemeClr>
                  </a:solidFill>
                  <a:latin typeface="Arial" panose="020B0604020202020204" pitchFamily="34" charset="0"/>
                  <a:cs typeface="Arial" panose="020B0604020202020204" pitchFamily="34" charset="0"/>
                </a:rPr>
                <a:t>Indsæt ønsket indhold i </a:t>
              </a:r>
              <a:r>
                <a:rPr lang="da-DK" sz="900" b="1" noProof="1" smtClean="0">
                  <a:solidFill>
                    <a:schemeClr val="bg1">
                      <a:lumMod val="50000"/>
                    </a:schemeClr>
                  </a:solidFill>
                  <a:latin typeface="Arial" panose="020B0604020202020204" pitchFamily="34" charset="0"/>
                  <a:cs typeface="Arial" panose="020B0604020202020204" pitchFamily="34" charset="0"/>
                </a:rPr>
                <a:t>Sidefod</a:t>
              </a:r>
            </a:p>
            <a:p>
              <a:pPr algn="r" eaLnBrk="1" hangingPunct="1">
                <a:spcAft>
                  <a:spcPts val="24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5. </a:t>
              </a:r>
              <a:r>
                <a:rPr lang="da-DK" sz="900" noProof="1" smtClean="0">
                  <a:solidFill>
                    <a:schemeClr val="bg1">
                      <a:lumMod val="50000"/>
                    </a:schemeClr>
                  </a:solidFill>
                  <a:latin typeface="Arial" panose="020B0604020202020204" pitchFamily="34" charset="0"/>
                  <a:cs typeface="Arial" panose="020B0604020202020204" pitchFamily="34" charset="0"/>
                </a:rPr>
                <a:t>Vælg </a:t>
              </a:r>
              <a:r>
                <a:rPr lang="da-DK" sz="900" b="1" noProof="1" smtClean="0">
                  <a:solidFill>
                    <a:schemeClr val="bg1">
                      <a:lumMod val="50000"/>
                    </a:schemeClr>
                  </a:solidFill>
                  <a:latin typeface="Arial" panose="020B0604020202020204" pitchFamily="34" charset="0"/>
                  <a:cs typeface="Arial" panose="020B0604020202020204" pitchFamily="34" charset="0"/>
                </a:rPr>
                <a:t>Anvend på alle</a:t>
              </a:r>
            </a:p>
            <a:p>
              <a:pPr algn="r" eaLnBrk="1" hangingPunct="1">
                <a:spcAft>
                  <a:spcPts val="240"/>
                </a:spcAft>
                <a:defRPr/>
              </a:pPr>
              <a:endParaRPr lang="da-DK" sz="900" b="1" noProof="1" smtClean="0">
                <a:solidFill>
                  <a:schemeClr val="bg1">
                    <a:lumMod val="50000"/>
                  </a:schemeClr>
                </a:solidFill>
                <a:latin typeface="Arial" panose="020B0604020202020204" pitchFamily="34" charset="0"/>
                <a:cs typeface="Arial" panose="020B0604020202020204" pitchFamily="34" charset="0"/>
              </a:endParaRPr>
            </a:p>
            <a:p>
              <a:pPr algn="r" eaLnBrk="1" hangingPunct="1">
                <a:spcAft>
                  <a:spcPts val="240"/>
                </a:spcAft>
                <a:defRPr/>
              </a:pPr>
              <a:r>
                <a:rPr lang="da-DK" sz="900" b="1" noProof="1" smtClean="0">
                  <a:solidFill>
                    <a:schemeClr val="bg1">
                      <a:lumMod val="50000"/>
                    </a:schemeClr>
                  </a:solidFill>
                  <a:latin typeface="Arial" panose="020B0604020202020204" pitchFamily="34" charset="0"/>
                  <a:cs typeface="Arial" panose="020B0604020202020204" pitchFamily="34" charset="0"/>
                </a:rPr>
                <a:t>Tips: </a:t>
              </a:r>
              <a:r>
                <a:rPr lang="da-DK" sz="900" b="0" noProof="1" smtClean="0">
                  <a:solidFill>
                    <a:schemeClr val="bg1">
                      <a:lumMod val="50000"/>
                    </a:schemeClr>
                  </a:solidFill>
                  <a:latin typeface="Arial" panose="020B0604020202020204" pitchFamily="34" charset="0"/>
                  <a:cs typeface="Arial" panose="020B0604020202020204" pitchFamily="34" charset="0"/>
                </a:rPr>
                <a:t>Gør det som det sidste før du gemmer filen, så det slår igennem på alle sider </a:t>
              </a:r>
            </a:p>
          </p:txBody>
        </p:sp>
        <p:grpSp>
          <p:nvGrpSpPr>
            <p:cNvPr id="12" name="Gruppe 11"/>
            <p:cNvGrpSpPr/>
            <p:nvPr userDrawn="1"/>
          </p:nvGrpSpPr>
          <p:grpSpPr>
            <a:xfrm>
              <a:off x="-2461135" y="5229519"/>
              <a:ext cx="2312988" cy="1653527"/>
              <a:chOff x="-2461135" y="5229519"/>
              <a:chExt cx="2312988" cy="1653527"/>
            </a:xfrm>
          </p:grpSpPr>
          <p:pic>
            <p:nvPicPr>
              <p:cNvPr id="7" name="Billede 6"/>
              <p:cNvPicPr>
                <a:picLocks noChangeAspect="1"/>
              </p:cNvPicPr>
              <p:nvPr userDrawn="1"/>
            </p:nvPicPr>
            <p:blipFill>
              <a:blip r:embed="rId3"/>
              <a:stretch>
                <a:fillRect/>
              </a:stretch>
            </p:blipFill>
            <p:spPr>
              <a:xfrm>
                <a:off x="-2461135" y="5229519"/>
                <a:ext cx="2312988" cy="1653527"/>
              </a:xfrm>
              <a:prstGeom prst="rect">
                <a:avLst/>
              </a:prstGeom>
            </p:spPr>
          </p:pic>
          <p:sp>
            <p:nvSpPr>
              <p:cNvPr id="9" name="Rektangel 8"/>
              <p:cNvSpPr/>
              <p:nvPr userDrawn="1"/>
            </p:nvSpPr>
            <p:spPr>
              <a:xfrm>
                <a:off x="-2340768" y="6165304"/>
                <a:ext cx="1656184" cy="288032"/>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smtClean="0"/>
              </a:p>
            </p:txBody>
          </p:sp>
        </p:grpSp>
      </p:grpSp>
    </p:spTree>
    <p:extLst>
      <p:ext uri="{BB962C8B-B14F-4D97-AF65-F5344CB8AC3E}">
        <p14:creationId xmlns:p14="http://schemas.microsoft.com/office/powerpoint/2010/main" val="32232993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to spalter">
    <p:spTree>
      <p:nvGrpSpPr>
        <p:cNvPr id="1" name=""/>
        <p:cNvGrpSpPr/>
        <p:nvPr/>
      </p:nvGrpSpPr>
      <p:grpSpPr>
        <a:xfrm>
          <a:off x="0" y="0"/>
          <a:ext cx="0" cy="0"/>
          <a:chOff x="0" y="0"/>
          <a:chExt cx="0" cy="0"/>
        </a:xfrm>
      </p:grpSpPr>
      <p:sp>
        <p:nvSpPr>
          <p:cNvPr id="2" name="Titel 1"/>
          <p:cNvSpPr>
            <a:spLocks noGrp="1"/>
          </p:cNvSpPr>
          <p:nvPr>
            <p:ph type="title"/>
          </p:nvPr>
        </p:nvSpPr>
        <p:spPr>
          <a:xfrm>
            <a:off x="649045" y="311972"/>
            <a:ext cx="7845668" cy="468000"/>
          </a:xfrm>
        </p:spPr>
        <p:txBody>
          <a:bodyPr/>
          <a:lstStyle/>
          <a:p>
            <a:r>
              <a:rPr lang="da-DK" smtClean="0"/>
              <a:t>Klik for at redigere i master</a:t>
            </a:r>
            <a:endParaRPr lang="da-DK" dirty="0"/>
          </a:p>
        </p:txBody>
      </p:sp>
      <p:sp>
        <p:nvSpPr>
          <p:cNvPr id="9" name="Pladsholder til tekst 2"/>
          <p:cNvSpPr>
            <a:spLocks noGrp="1"/>
          </p:cNvSpPr>
          <p:nvPr>
            <p:ph type="body" sz="quarter" idx="13"/>
          </p:nvPr>
        </p:nvSpPr>
        <p:spPr>
          <a:xfrm>
            <a:off x="649045" y="1196753"/>
            <a:ext cx="7844400" cy="4886325"/>
          </a:xfrm>
        </p:spPr>
        <p:txBody>
          <a:bodyPr numCol="2" spcCol="18000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4" name="Pladsholder til dato 3" hidden="1"/>
          <p:cNvSpPr>
            <a:spLocks noGrp="1"/>
          </p:cNvSpPr>
          <p:nvPr>
            <p:ph type="dt" sz="half" idx="10"/>
          </p:nvPr>
        </p:nvSpPr>
        <p:spPr>
          <a:xfrm>
            <a:off x="9994923" y="6398799"/>
            <a:ext cx="2133600" cy="365125"/>
          </a:xfrm>
          <a:prstGeom prst="rect">
            <a:avLst/>
          </a:prstGeom>
        </p:spPr>
        <p:txBody>
          <a:bodyPr/>
          <a:lstStyle/>
          <a:p>
            <a:fld id="{C6EEF80C-3286-40EF-965B-914B5D479099}" type="datetime2">
              <a:rPr lang="da-DK" smtClean="0"/>
              <a:t>1. november 2018</a:t>
            </a:fld>
            <a:endParaRPr lang="da-DK" dirty="0"/>
          </a:p>
        </p:txBody>
      </p:sp>
      <p:sp>
        <p:nvSpPr>
          <p:cNvPr id="5" name="Pladsholder til sidefod 4"/>
          <p:cNvSpPr>
            <a:spLocks noGrp="1"/>
          </p:cNvSpPr>
          <p:nvPr>
            <p:ph type="ftr" sz="quarter" idx="11"/>
          </p:nvPr>
        </p:nvSpPr>
        <p:spPr/>
        <p:txBody>
          <a:bodyPr/>
          <a:lstStyle/>
          <a:p>
            <a:r>
              <a:rPr lang="da-DK" smtClean="0"/>
              <a:t>/ Miljøstyrelsen / Titel på præsentation</a:t>
            </a:r>
            <a:endParaRPr lang="da-DK" dirty="0"/>
          </a:p>
        </p:txBody>
      </p:sp>
      <p:sp>
        <p:nvSpPr>
          <p:cNvPr id="6" name="Pladsholder til diasnummer 5"/>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4" name="Gruppe 13"/>
          <p:cNvGrpSpPr/>
          <p:nvPr userDrawn="1"/>
        </p:nvGrpSpPr>
        <p:grpSpPr>
          <a:xfrm>
            <a:off x="-2405743" y="1204883"/>
            <a:ext cx="2405743" cy="2221782"/>
            <a:chOff x="-2405743" y="1655465"/>
            <a:chExt cx="2405743" cy="2221782"/>
          </a:xfrm>
        </p:grpSpPr>
        <p:pic>
          <p:nvPicPr>
            <p:cNvPr id="15" name="Billede 14"/>
            <p:cNvPicPr>
              <a:picLocks noChangeAspect="1"/>
            </p:cNvPicPr>
            <p:nvPr userDrawn="1"/>
          </p:nvPicPr>
          <p:blipFill>
            <a:blip r:embed="rId2"/>
            <a:stretch>
              <a:fillRect/>
            </a:stretch>
          </p:blipFill>
          <p:spPr>
            <a:xfrm>
              <a:off x="-1060701" y="3676062"/>
              <a:ext cx="920576" cy="201185"/>
            </a:xfrm>
            <a:prstGeom prst="rect">
              <a:avLst/>
            </a:prstGeom>
          </p:spPr>
        </p:pic>
        <p:sp>
          <p:nvSpPr>
            <p:cNvPr id="16"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smtClean="0">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TAB</a:t>
              </a:r>
              <a:r>
                <a:rPr lang="da-DK" sz="900" noProof="1" smtClean="0">
                  <a:solidFill>
                    <a:schemeClr val="bg1">
                      <a:lumMod val="50000"/>
                    </a:schemeClr>
                  </a:solidFill>
                  <a:ea typeface="Calibri" panose="020F0502020204030204" pitchFamily="34" charset="0"/>
                  <a:cs typeface="Arial" panose="020B0604020202020204" pitchFamily="34" charset="0"/>
                </a:rPr>
                <a:t> for at gå 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smtClean="0">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smtClean="0">
                  <a:solidFill>
                    <a:schemeClr val="bg1">
                      <a:lumMod val="50000"/>
                    </a:schemeClr>
                  </a:solidFill>
                  <a:ea typeface="Calibri" panose="020F0502020204030204" pitchFamily="34" charset="0"/>
                  <a:cs typeface="Arial" panose="020B0604020202020204" pitchFamily="34" charset="0"/>
                </a:rPr>
                <a:t>Forøg</a:t>
              </a:r>
              <a:r>
                <a:rPr lang="da-DK" sz="900" noProof="1" smtClean="0">
                  <a:solidFill>
                    <a:schemeClr val="bg1">
                      <a:lumMod val="50000"/>
                    </a:schemeClr>
                  </a:solidFill>
                  <a:ea typeface="Calibri" panose="020F0502020204030204" pitchFamily="34" charset="0"/>
                  <a:cs typeface="Arial" panose="020B0604020202020204" pitchFamily="34" charset="0"/>
                </a:rPr>
                <a:t> og </a:t>
              </a:r>
              <a:r>
                <a:rPr lang="da-DK" sz="900" b="1" noProof="1" smtClean="0">
                  <a:solidFill>
                    <a:schemeClr val="bg1">
                      <a:lumMod val="50000"/>
                    </a:schemeClr>
                  </a:solidFill>
                  <a:ea typeface="Calibri" panose="020F0502020204030204" pitchFamily="34" charset="0"/>
                  <a:cs typeface="Arial" panose="020B0604020202020204" pitchFamily="34" charset="0"/>
                </a:rPr>
                <a:t>Formindsk</a:t>
              </a:r>
              <a:r>
                <a:rPr lang="da-DK" sz="900" noProof="1" smtClean="0">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546032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dirty="0"/>
          </a:p>
        </p:txBody>
      </p:sp>
      <p:sp>
        <p:nvSpPr>
          <p:cNvPr id="14" name="Pladsholder til indhold 2"/>
          <p:cNvSpPr>
            <a:spLocks noGrp="1"/>
          </p:cNvSpPr>
          <p:nvPr>
            <p:ph sz="quarter" idx="13"/>
          </p:nvPr>
        </p:nvSpPr>
        <p:spPr>
          <a:xfrm>
            <a:off x="647700" y="1196424"/>
            <a:ext cx="3852000"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6" name="Pladsholder til indhold 3"/>
          <p:cNvSpPr>
            <a:spLocks noGrp="1"/>
          </p:cNvSpPr>
          <p:nvPr>
            <p:ph sz="quarter" idx="14"/>
          </p:nvPr>
        </p:nvSpPr>
        <p:spPr>
          <a:xfrm>
            <a:off x="4644008" y="1196424"/>
            <a:ext cx="3850705" cy="48863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5" name="Pladsholder til dato 4" hidden="1"/>
          <p:cNvSpPr>
            <a:spLocks noGrp="1"/>
          </p:cNvSpPr>
          <p:nvPr>
            <p:ph type="dt" sz="half" idx="10"/>
          </p:nvPr>
        </p:nvSpPr>
        <p:spPr>
          <a:xfrm>
            <a:off x="9994923" y="6398799"/>
            <a:ext cx="2133600" cy="365125"/>
          </a:xfrm>
          <a:prstGeom prst="rect">
            <a:avLst/>
          </a:prstGeom>
        </p:spPr>
        <p:txBody>
          <a:bodyPr/>
          <a:lstStyle/>
          <a:p>
            <a:fld id="{D4720A58-26E5-42A5-BE05-79AC48667AA6}" type="datetime2">
              <a:rPr lang="da-DK" smtClean="0"/>
              <a:t>1. november 2018</a:t>
            </a:fld>
            <a:endParaRPr lang="da-DK" dirty="0"/>
          </a:p>
        </p:txBody>
      </p:sp>
      <p:sp>
        <p:nvSpPr>
          <p:cNvPr id="6" name="Pladsholder til sidefod 5"/>
          <p:cNvSpPr>
            <a:spLocks noGrp="1"/>
          </p:cNvSpPr>
          <p:nvPr>
            <p:ph type="ftr" sz="quarter" idx="11"/>
          </p:nvPr>
        </p:nvSpPr>
        <p:spPr/>
        <p:txBody>
          <a:bodyPr/>
          <a:lstStyle/>
          <a:p>
            <a:r>
              <a:rPr lang="da-DK" smtClean="0"/>
              <a:t>/ Miljøstyrelsen / Titel på præsentation</a:t>
            </a:r>
            <a:endParaRPr lang="da-DK" dirty="0"/>
          </a:p>
        </p:txBody>
      </p:sp>
      <p:sp>
        <p:nvSpPr>
          <p:cNvPr id="7" name="Pladsholder til diasnummer 6"/>
          <p:cNvSpPr>
            <a:spLocks noGrp="1"/>
          </p:cNvSpPr>
          <p:nvPr>
            <p:ph type="sldNum" sz="quarter" idx="12"/>
          </p:nvPr>
        </p:nvSpPr>
        <p:spPr/>
        <p:txBody>
          <a:bodyPr/>
          <a:lstStyle/>
          <a:p>
            <a:fld id="{667EC89C-17A0-4E64-A6D2-B825673CEEDF}" type="slidenum">
              <a:rPr lang="da-DK" smtClean="0"/>
              <a:t>‹nr.›</a:t>
            </a:fld>
            <a:endParaRPr lang="da-DK" dirty="0"/>
          </a:p>
        </p:txBody>
      </p:sp>
      <p:grpSp>
        <p:nvGrpSpPr>
          <p:cNvPr id="17" name="Gruppe 16"/>
          <p:cNvGrpSpPr/>
          <p:nvPr userDrawn="1"/>
        </p:nvGrpSpPr>
        <p:grpSpPr>
          <a:xfrm>
            <a:off x="-2405743" y="1204883"/>
            <a:ext cx="2405743" cy="2221782"/>
            <a:chOff x="-2405743" y="1655465"/>
            <a:chExt cx="2405743" cy="2221782"/>
          </a:xfrm>
        </p:grpSpPr>
        <p:pic>
          <p:nvPicPr>
            <p:cNvPr id="18" name="Billede 17"/>
            <p:cNvPicPr>
              <a:picLocks noChangeAspect="1"/>
            </p:cNvPicPr>
            <p:nvPr userDrawn="1"/>
          </p:nvPicPr>
          <p:blipFill>
            <a:blip r:embed="rId2"/>
            <a:stretch>
              <a:fillRect/>
            </a:stretch>
          </p:blipFill>
          <p:spPr>
            <a:xfrm>
              <a:off x="-1060701" y="3676062"/>
              <a:ext cx="920576" cy="201185"/>
            </a:xfrm>
            <a:prstGeom prst="rect">
              <a:avLst/>
            </a:prstGeom>
          </p:spPr>
        </p:pic>
        <p:sp>
          <p:nvSpPr>
            <p:cNvPr id="19" name="Rectangle 5"/>
            <p:cNvSpPr/>
            <p:nvPr userDrawn="1"/>
          </p:nvSpPr>
          <p:spPr bwMode="auto">
            <a:xfrm>
              <a:off x="-2405743" y="1655465"/>
              <a:ext cx="2405743" cy="1938992"/>
            </a:xfrm>
            <a:prstGeom prst="rect">
              <a:avLst/>
            </a:prstGeom>
          </p:spPr>
          <p:txBody>
            <a:bodyPr wrap="square" lIns="0" tIns="0" rIns="144000" bIns="0">
              <a:spAutoFit/>
            </a:bodyPr>
            <a:lstStyle/>
            <a:p>
              <a:pPr algn="r">
                <a:lnSpc>
                  <a:spcPct val="100000"/>
                </a:lnSpc>
                <a:spcAft>
                  <a:spcPts val="0"/>
                </a:spcAft>
                <a:defRPr/>
              </a:pPr>
              <a:r>
                <a:rPr lang="da-DK" sz="900" b="1" noProof="1" smtClean="0">
                  <a:solidFill>
                    <a:schemeClr val="bg1">
                      <a:lumMod val="50000"/>
                    </a:schemeClr>
                  </a:solidFill>
                  <a:latin typeface="+mn-lt"/>
                  <a:ea typeface="Calibri" panose="020F0502020204030204" pitchFamily="34" charset="0"/>
                  <a:cs typeface="Arial" panose="020B0604020202020204" pitchFamily="34" charset="0"/>
                </a:rPr>
                <a:t>Tekst-typografier</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TAB</a:t>
              </a:r>
              <a:r>
                <a:rPr lang="da-DK" sz="900" noProof="1" smtClean="0">
                  <a:solidFill>
                    <a:schemeClr val="bg1">
                      <a:lumMod val="50000"/>
                    </a:schemeClr>
                  </a:solidFill>
                  <a:ea typeface="Calibri" panose="020F0502020204030204" pitchFamily="34" charset="0"/>
                  <a:cs typeface="Arial" panose="020B0604020202020204" pitchFamily="34" charset="0"/>
                </a:rPr>
                <a:t> for at gå frem</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i</a:t>
              </a:r>
              <a:r>
                <a:rPr lang="da-DK" sz="900" noProof="1" smtClean="0">
                  <a:solidFill>
                    <a:schemeClr val="bg1">
                      <a:lumMod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endParaRPr lang="da-DK" sz="900" noProof="1" smtClean="0">
                <a:solidFill>
                  <a:schemeClr val="bg1">
                    <a:lumMod val="50000"/>
                  </a:schemeClr>
                </a:solidFill>
                <a:latin typeface="+mn-lt"/>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1 = Tekst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2 = Punkt-liste 18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3 = Punkt-liste 15 pkt.</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Niveau 4-9 = Punkt-liste 15 pkt.</a:t>
              </a:r>
            </a:p>
            <a:p>
              <a:pPr algn="r">
                <a:lnSpc>
                  <a:spcPct val="100000"/>
                </a:lnSpc>
                <a:spcAft>
                  <a:spcPts val="0"/>
                </a:spcAft>
                <a:defRPr/>
              </a:pPr>
              <a:endParaRPr lang="da-DK" sz="900"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For at gå tilbage i tekst-niveauer,</a:t>
              </a:r>
              <a:r>
                <a:rPr lang="da-DK" sz="900" baseline="0" noProof="1" smtClean="0">
                  <a:solidFill>
                    <a:schemeClr val="bg1">
                      <a:lumMod val="50000"/>
                    </a:schemeClr>
                  </a:solidFill>
                  <a:ea typeface="Calibri" panose="020F0502020204030204" pitchFamily="34" charset="0"/>
                  <a:cs typeface="Arial" panose="020B0604020202020204" pitchFamily="34" charset="0"/>
                </a:rPr>
                <a:t> </a:t>
              </a:r>
              <a:r>
                <a:rPr lang="da-DK" sz="900" noProof="1" smtClean="0">
                  <a:solidFill>
                    <a:schemeClr val="bg1">
                      <a:lumMod val="50000"/>
                    </a:schemeClr>
                  </a:solidFill>
                  <a:ea typeface="Calibri" panose="020F0502020204030204" pitchFamily="34" charset="0"/>
                  <a:cs typeface="Arial" panose="020B0604020202020204" pitchFamily="34" charset="0"/>
                </a:rPr>
                <a:t>brug </a:t>
              </a:r>
              <a:r>
                <a:rPr lang="da-DK" sz="900" b="1" noProof="1" smtClean="0">
                  <a:solidFill>
                    <a:schemeClr val="bg1">
                      <a:lumMod val="50000"/>
                    </a:schemeClr>
                  </a:solidFill>
                  <a:ea typeface="Calibri" panose="020F0502020204030204" pitchFamily="34" charset="0"/>
                  <a:cs typeface="Arial" panose="020B0604020202020204" pitchFamily="34" charset="0"/>
                </a:rPr>
                <a:t>SHIFT + TAB</a:t>
              </a:r>
            </a:p>
            <a:p>
              <a:pPr algn="r">
                <a:lnSpc>
                  <a:spcPct val="100000"/>
                </a:lnSpc>
                <a:spcAft>
                  <a:spcPts val="0"/>
                </a:spcAft>
                <a:defRPr/>
              </a:pPr>
              <a:endParaRPr lang="da-DK" sz="900" b="1" noProof="1" smtClean="0">
                <a:solidFill>
                  <a:schemeClr val="bg1">
                    <a:lumMod val="50000"/>
                  </a:schemeClr>
                </a:solidFill>
                <a:ea typeface="Calibri" panose="020F0502020204030204" pitchFamily="34" charset="0"/>
                <a:cs typeface="Arial" panose="020B0604020202020204" pitchFamily="34" charset="0"/>
              </a:endParaRP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Alternativt kan</a:t>
              </a:r>
            </a:p>
            <a:p>
              <a:pPr algn="r">
                <a:lnSpc>
                  <a:spcPct val="100000"/>
                </a:lnSpc>
                <a:spcAft>
                  <a:spcPts val="0"/>
                </a:spcAft>
                <a:defRPr/>
              </a:pPr>
              <a:r>
                <a:rPr lang="da-DK" sz="900" b="1" noProof="1" smtClean="0">
                  <a:solidFill>
                    <a:schemeClr val="bg1">
                      <a:lumMod val="50000"/>
                    </a:schemeClr>
                  </a:solidFill>
                  <a:ea typeface="Calibri" panose="020F0502020204030204" pitchFamily="34" charset="0"/>
                  <a:cs typeface="Arial" panose="020B0604020202020204" pitchFamily="34" charset="0"/>
                </a:rPr>
                <a:t>Forøg</a:t>
              </a:r>
              <a:r>
                <a:rPr lang="da-DK" sz="900" noProof="1" smtClean="0">
                  <a:solidFill>
                    <a:schemeClr val="bg1">
                      <a:lumMod val="50000"/>
                    </a:schemeClr>
                  </a:solidFill>
                  <a:ea typeface="Calibri" panose="020F0502020204030204" pitchFamily="34" charset="0"/>
                  <a:cs typeface="Arial" panose="020B0604020202020204" pitchFamily="34" charset="0"/>
                </a:rPr>
                <a:t> og </a:t>
              </a:r>
              <a:r>
                <a:rPr lang="da-DK" sz="900" b="1" noProof="1" smtClean="0">
                  <a:solidFill>
                    <a:schemeClr val="bg1">
                      <a:lumMod val="50000"/>
                    </a:schemeClr>
                  </a:solidFill>
                  <a:ea typeface="Calibri" panose="020F0502020204030204" pitchFamily="34" charset="0"/>
                  <a:cs typeface="Arial" panose="020B0604020202020204" pitchFamily="34" charset="0"/>
                </a:rPr>
                <a:t>Formindsk</a:t>
              </a:r>
              <a:r>
                <a:rPr lang="da-DK" sz="900" noProof="1" smtClean="0">
                  <a:solidFill>
                    <a:schemeClr val="bg1">
                      <a:lumMod val="50000"/>
                    </a:schemeClr>
                  </a:solidFill>
                  <a:ea typeface="Calibri" panose="020F0502020204030204" pitchFamily="34" charset="0"/>
                  <a:cs typeface="Arial" panose="020B0604020202020204" pitchFamily="34" charset="0"/>
                </a:rPr>
                <a:t> </a:t>
              </a:r>
            </a:p>
            <a:p>
              <a:pPr algn="r">
                <a:lnSpc>
                  <a:spcPct val="100000"/>
                </a:lnSpc>
                <a:spcAft>
                  <a:spcPts val="0"/>
                </a:spcAft>
                <a:defRPr/>
              </a:pPr>
              <a:r>
                <a:rPr lang="da-DK" sz="900" noProof="1" smtClean="0">
                  <a:solidFill>
                    <a:schemeClr val="bg1">
                      <a:lumMod val="50000"/>
                    </a:schemeClr>
                  </a:solidFill>
                  <a:ea typeface="Calibri" panose="020F0502020204030204" pitchFamily="34" charset="0"/>
                  <a:cs typeface="Arial" panose="020B0604020202020204" pitchFamily="34" charset="0"/>
                </a:rPr>
                <a:t>listeniveau bruges</a:t>
              </a:r>
              <a:endParaRPr lang="da-DK" sz="900" noProof="1">
                <a:solidFill>
                  <a:schemeClr val="bg1">
                    <a:lumMod val="50000"/>
                  </a:schemeClr>
                </a:solidFill>
                <a:latin typeface="+mn-lt"/>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0480658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49045" y="311972"/>
            <a:ext cx="7845668" cy="468000"/>
          </a:xfrm>
          <a:prstGeom prst="rect">
            <a:avLst/>
          </a:prstGeom>
        </p:spPr>
        <p:txBody>
          <a:bodyPr vert="horz" lIns="0" tIns="0" rIns="0" bIns="0" rtlCol="0" anchor="t" anchorCtr="0">
            <a:no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649044" y="1196753"/>
            <a:ext cx="7845669" cy="4885996"/>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endParaRPr lang="da-DK" dirty="0"/>
          </a:p>
        </p:txBody>
      </p:sp>
      <p:pic>
        <p:nvPicPr>
          <p:cNvPr id="11" name="Billede logo"/>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8896" y="6380524"/>
            <a:ext cx="224790" cy="199948"/>
          </a:xfrm>
          <a:prstGeom prst="rect">
            <a:avLst/>
          </a:prstGeom>
        </p:spPr>
      </p:pic>
      <p:sp>
        <p:nvSpPr>
          <p:cNvPr id="5" name="Pladsholder til sidefod 4"/>
          <p:cNvSpPr>
            <a:spLocks noGrp="1"/>
          </p:cNvSpPr>
          <p:nvPr>
            <p:ph type="ftr" sz="quarter" idx="3"/>
          </p:nvPr>
        </p:nvSpPr>
        <p:spPr>
          <a:xfrm>
            <a:off x="1148060" y="6398799"/>
            <a:ext cx="3639964" cy="201461"/>
          </a:xfrm>
          <a:prstGeom prst="rect">
            <a:avLst/>
          </a:prstGeom>
        </p:spPr>
        <p:txBody>
          <a:bodyPr vert="horz" lIns="0" tIns="0" rIns="0" bIns="0" rtlCol="0" anchor="b" anchorCtr="0">
            <a:noAutofit/>
          </a:bodyPr>
          <a:lstStyle>
            <a:lvl1pPr algn="l">
              <a:defRPr sz="800">
                <a:solidFill>
                  <a:srgbClr val="003127"/>
                </a:solidFill>
              </a:defRPr>
            </a:lvl1pPr>
          </a:lstStyle>
          <a:p>
            <a:r>
              <a:rPr lang="da-DK" smtClean="0"/>
              <a:t>/ Miljøstyrelsen / Titel på præsentation</a:t>
            </a:r>
            <a:endParaRPr lang="da-DK" dirty="0"/>
          </a:p>
        </p:txBody>
      </p:sp>
      <p:sp>
        <p:nvSpPr>
          <p:cNvPr id="6" name="Pladsholder til diasnummer 5"/>
          <p:cNvSpPr>
            <a:spLocks noGrp="1"/>
          </p:cNvSpPr>
          <p:nvPr>
            <p:ph type="sldNum" sz="quarter" idx="4"/>
          </p:nvPr>
        </p:nvSpPr>
        <p:spPr>
          <a:xfrm>
            <a:off x="818792" y="6398799"/>
            <a:ext cx="298376" cy="201461"/>
          </a:xfrm>
          <a:prstGeom prst="rect">
            <a:avLst/>
          </a:prstGeom>
        </p:spPr>
        <p:txBody>
          <a:bodyPr vert="horz" lIns="0" tIns="0" rIns="0" bIns="0" rtlCol="0" anchor="b" anchorCtr="0">
            <a:noAutofit/>
          </a:bodyPr>
          <a:lstStyle>
            <a:lvl1pPr algn="r">
              <a:defRPr sz="800">
                <a:solidFill>
                  <a:srgbClr val="003127"/>
                </a:solidFill>
              </a:defRPr>
            </a:lvl1pPr>
          </a:lstStyle>
          <a:p>
            <a:fld id="{667EC89C-17A0-4E64-A6D2-B825673CEEDF}" type="slidenum">
              <a:rPr lang="da-DK" smtClean="0"/>
              <a:pPr/>
              <a:t>‹nr.›</a:t>
            </a:fld>
            <a:endParaRPr lang="da-DK" dirty="0"/>
          </a:p>
        </p:txBody>
      </p:sp>
      <p:sp>
        <p:nvSpPr>
          <p:cNvPr id="12" name="Pladsholder til dato 11" hidden="1"/>
          <p:cNvSpPr>
            <a:spLocks noGrp="1"/>
          </p:cNvSpPr>
          <p:nvPr>
            <p:ph type="dt" sz="half" idx="2"/>
          </p:nvPr>
        </p:nvSpPr>
        <p:spPr>
          <a:xfrm>
            <a:off x="6300192" y="7600379"/>
            <a:ext cx="2057400" cy="365125"/>
          </a:xfrm>
          <a:prstGeom prst="rect">
            <a:avLst/>
          </a:prstGeom>
        </p:spPr>
        <p:txBody>
          <a:bodyPr vert="horz" lIns="91440" tIns="45720" rIns="91440" bIns="45720" rtlCol="0" anchor="ctr"/>
          <a:lstStyle>
            <a:lvl1pPr algn="l">
              <a:defRPr lang="da-DK" sz="800" kern="1200" smtClean="0">
                <a:solidFill>
                  <a:schemeClr val="bg1">
                    <a:lumMod val="75000"/>
                  </a:schemeClr>
                </a:solidFill>
                <a:latin typeface="+mn-lt"/>
                <a:ea typeface="+mn-ea"/>
                <a:cs typeface="+mn-cs"/>
              </a:defRPr>
            </a:lvl1pPr>
          </a:lstStyle>
          <a:p>
            <a:fld id="{45AC5447-5257-4333-A5DC-5FB021E96DD6}" type="datetime2">
              <a:rPr lang="da-DK" smtClean="0"/>
              <a:t>1. november 2018</a:t>
            </a:fld>
            <a:endParaRPr lang="da-DK" dirty="0"/>
          </a:p>
        </p:txBody>
      </p:sp>
    </p:spTree>
    <p:extLst>
      <p:ext uri="{BB962C8B-B14F-4D97-AF65-F5344CB8AC3E}">
        <p14:creationId xmlns:p14="http://schemas.microsoft.com/office/powerpoint/2010/main" val="398250636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9" r:id="rId3"/>
    <p:sldLayoutId id="2147483660" r:id="rId4"/>
    <p:sldLayoutId id="2147483661" r:id="rId5"/>
    <p:sldLayoutId id="2147483662" r:id="rId6"/>
    <p:sldLayoutId id="2147483650" r:id="rId7"/>
    <p:sldLayoutId id="2147483673" r:id="rId8"/>
    <p:sldLayoutId id="214748365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54" r:id="rId20"/>
    <p:sldLayoutId id="2147483655" r:id="rId21"/>
  </p:sldLayoutIdLst>
  <p:timing>
    <p:tnLst>
      <p:par>
        <p:cTn id="1" dur="indefinite" restart="never" nodeType="tmRoot"/>
      </p:par>
    </p:tnLst>
  </p:timing>
  <p:hf hdr="0" dt="0"/>
  <p:txStyles>
    <p:titleStyle>
      <a:lvl1pPr algn="l" defTabSz="914400" rtl="0" eaLnBrk="1" latinLnBrk="0" hangingPunct="1">
        <a:lnSpc>
          <a:spcPct val="91000"/>
        </a:lnSpc>
        <a:spcBef>
          <a:spcPct val="0"/>
        </a:spcBef>
        <a:buNone/>
        <a:defRPr sz="2100" b="1" kern="1200">
          <a:solidFill>
            <a:srgbClr val="003127"/>
          </a:solidFill>
          <a:latin typeface="+mj-lt"/>
          <a:ea typeface="+mj-ea"/>
          <a:cs typeface="+mj-cs"/>
        </a:defRPr>
      </a:lvl1pPr>
    </p:titleStyle>
    <p:bodyStyle>
      <a:lvl1pPr marL="0" indent="0" algn="l" defTabSz="914400" rtl="0" eaLnBrk="1" latinLnBrk="0" hangingPunct="1">
        <a:lnSpc>
          <a:spcPct val="93000"/>
        </a:lnSpc>
        <a:spcBef>
          <a:spcPts val="0"/>
        </a:spcBef>
        <a:buFont typeface="Arial" panose="020B0604020202020204" pitchFamily="34" charset="0"/>
        <a:buChar char="​"/>
        <a:defRPr sz="1800" b="1" kern="1200">
          <a:solidFill>
            <a:schemeClr val="accent1"/>
          </a:solidFill>
          <a:latin typeface="+mn-lt"/>
          <a:ea typeface="+mn-ea"/>
          <a:cs typeface="+mn-cs"/>
        </a:defRPr>
      </a:lvl1pPr>
      <a:lvl2pPr marL="216000" indent="-216000" algn="l" defTabSz="914400" rtl="0" eaLnBrk="1" latinLnBrk="0" hangingPunct="1">
        <a:lnSpc>
          <a:spcPct val="93000"/>
        </a:lnSpc>
        <a:spcBef>
          <a:spcPts val="0"/>
        </a:spcBef>
        <a:buFont typeface="Arial" panose="020B0604020202020204" pitchFamily="34" charset="0"/>
        <a:buChar char="•"/>
        <a:defRPr sz="1800" b="1" kern="1200">
          <a:solidFill>
            <a:schemeClr val="accent1"/>
          </a:solidFill>
          <a:latin typeface="+mn-lt"/>
          <a:ea typeface="+mn-ea"/>
          <a:cs typeface="+mn-cs"/>
        </a:defRPr>
      </a:lvl2pPr>
      <a:lvl3pPr marL="432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3pPr>
      <a:lvl4pPr marL="648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4pPr>
      <a:lvl5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5pPr>
      <a:lvl6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6pPr>
      <a:lvl7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7pPr>
      <a:lvl8pPr marL="864000" indent="-216000" algn="l" defTabSz="914400" rtl="0" eaLnBrk="1" latinLnBrk="0" hangingPunct="1">
        <a:lnSpc>
          <a:spcPct val="94000"/>
        </a:lnSpc>
        <a:spcBef>
          <a:spcPts val="0"/>
        </a:spcBef>
        <a:buFont typeface="Arial" panose="020B0604020202020204" pitchFamily="34" charset="0"/>
        <a:buChar char="•"/>
        <a:defRPr sz="1500" b="1" kern="1200" baseline="0">
          <a:solidFill>
            <a:schemeClr val="accent1"/>
          </a:solidFill>
          <a:latin typeface="+mn-lt"/>
          <a:ea typeface="+mn-ea"/>
          <a:cs typeface="+mn-cs"/>
        </a:defRPr>
      </a:lvl8pPr>
      <a:lvl9pPr marL="864000" indent="-216000" algn="l" defTabSz="914400" rtl="0" eaLnBrk="1" latinLnBrk="0" hangingPunct="1">
        <a:lnSpc>
          <a:spcPct val="94000"/>
        </a:lnSpc>
        <a:spcBef>
          <a:spcPts val="0"/>
        </a:spcBef>
        <a:buFont typeface="Arial" panose="020B0604020202020204" pitchFamily="34" charset="0"/>
        <a:buChar char="•"/>
        <a:defRPr sz="1500" b="1" kern="120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08" userDrawn="1">
          <p15:clr>
            <a:srgbClr val="F26B43"/>
          </p15:clr>
        </p15:guide>
        <p15:guide id="2" pos="5351" userDrawn="1">
          <p15:clr>
            <a:srgbClr val="F26B43"/>
          </p15:clr>
        </p15:guide>
        <p15:guide id="3" orient="horz" pos="753" userDrawn="1">
          <p15:clr>
            <a:srgbClr val="F26B43"/>
          </p15:clr>
        </p15:guide>
        <p15:guide id="4" orient="horz" pos="3831" userDrawn="1">
          <p15:clr>
            <a:srgbClr val="F26B43"/>
          </p15:clr>
        </p15:guide>
        <p15:guide id="5" orient="horz" pos="196" userDrawn="1">
          <p15:clr>
            <a:srgbClr val="F26B43"/>
          </p15:clr>
        </p15:guide>
        <p15:guide id="6" orient="horz" pos="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340309"/>
            <a:ext cx="2925366" cy="473112"/>
          </a:xfrm>
          <a:prstGeom prst="rect">
            <a:avLst/>
          </a:prstGeom>
        </p:spPr>
      </p:pic>
      <p:sp>
        <p:nvSpPr>
          <p:cNvPr id="6" name="Pladsholder til sidefod 5"/>
          <p:cNvSpPr>
            <a:spLocks noGrp="1"/>
          </p:cNvSpPr>
          <p:nvPr>
            <p:ph type="ftr" sz="quarter" idx="15"/>
          </p:nvPr>
        </p:nvSpPr>
        <p:spPr/>
        <p:txBody>
          <a:bodyPr/>
          <a:lstStyle/>
          <a:p>
            <a:r>
              <a:rPr lang="da-DK" dirty="0" smtClean="0"/>
              <a:t>/ Miljøstyrelsen / Titel på præsentation</a:t>
            </a:r>
            <a:endParaRPr lang="da-DK" dirty="0"/>
          </a:p>
        </p:txBody>
      </p:sp>
      <p:sp>
        <p:nvSpPr>
          <p:cNvPr id="7" name="Pladsholder til slidenummer 6"/>
          <p:cNvSpPr>
            <a:spLocks noGrp="1"/>
          </p:cNvSpPr>
          <p:nvPr>
            <p:ph type="sldNum" sz="quarter" idx="16"/>
          </p:nvPr>
        </p:nvSpPr>
        <p:spPr/>
        <p:txBody>
          <a:bodyPr/>
          <a:lstStyle/>
          <a:p>
            <a:fld id="{667EC89C-17A0-4E64-A6D2-B825673CEEDF}" type="slidenum">
              <a:rPr lang="da-DK" smtClean="0"/>
              <a:pPr/>
              <a:t>1</a:t>
            </a:fld>
            <a:endParaRPr lang="da-DK" dirty="0"/>
          </a:p>
        </p:txBody>
      </p:sp>
      <p:sp>
        <p:nvSpPr>
          <p:cNvPr id="2" name="Retvinklet trekant 1"/>
          <p:cNvSpPr/>
          <p:nvPr/>
        </p:nvSpPr>
        <p:spPr>
          <a:xfrm>
            <a:off x="0" y="4221088"/>
            <a:ext cx="1979712" cy="2636912"/>
          </a:xfrm>
          <a:prstGeom prst="rtTriangl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sp>
        <p:nvSpPr>
          <p:cNvPr id="9" name="Retvinklet trekant 8"/>
          <p:cNvSpPr/>
          <p:nvPr/>
        </p:nvSpPr>
        <p:spPr>
          <a:xfrm flipH="1" flipV="1">
            <a:off x="1547664" y="9128"/>
            <a:ext cx="2664296" cy="6885384"/>
          </a:xfrm>
          <a:prstGeom prst="rtTriangle">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smtClean="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6" y="-315416"/>
            <a:ext cx="9129672" cy="6847254"/>
          </a:xfrm>
          <a:prstGeom prst="rect">
            <a:avLst/>
          </a:prstGeom>
        </p:spPr>
      </p:pic>
      <p:sp>
        <p:nvSpPr>
          <p:cNvPr id="12" name="Pladsholder til tekst 11"/>
          <p:cNvSpPr>
            <a:spLocks noGrp="1"/>
          </p:cNvSpPr>
          <p:nvPr>
            <p:ph type="body" sz="quarter" idx="10"/>
          </p:nvPr>
        </p:nvSpPr>
        <p:spPr>
          <a:xfrm>
            <a:off x="107504" y="2348880"/>
            <a:ext cx="8280920" cy="1656184"/>
          </a:xfrm>
        </p:spPr>
        <p:txBody>
          <a:bodyPr>
            <a:normAutofit/>
          </a:bodyPr>
          <a:lstStyle/>
          <a:p>
            <a:r>
              <a:rPr lang="da-DK" dirty="0" smtClean="0"/>
              <a:t>Affaldsdatasystemet</a:t>
            </a:r>
          </a:p>
          <a:p>
            <a:r>
              <a:rPr lang="da-DK" sz="3500" dirty="0" smtClean="0"/>
              <a:t>- Til brug for virksomhedstilsyn</a:t>
            </a:r>
            <a:endParaRPr lang="da-DK" sz="3500" dirty="0"/>
          </a:p>
        </p:txBody>
      </p:sp>
      <p:pic>
        <p:nvPicPr>
          <p:cNvPr id="20" name="Billed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3452" y="332656"/>
            <a:ext cx="2878301" cy="465500"/>
          </a:xfrm>
          <a:prstGeom prst="rect">
            <a:avLst/>
          </a:prstGeom>
        </p:spPr>
      </p:pic>
      <p:sp>
        <p:nvSpPr>
          <p:cNvPr id="4" name="Pladsholder til tekst 3"/>
          <p:cNvSpPr>
            <a:spLocks noGrp="1"/>
          </p:cNvSpPr>
          <p:nvPr>
            <p:ph type="body" sz="quarter" idx="11"/>
          </p:nvPr>
        </p:nvSpPr>
        <p:spPr>
          <a:xfrm>
            <a:off x="6516216" y="4869160"/>
            <a:ext cx="1959890" cy="404952"/>
          </a:xfrm>
        </p:spPr>
        <p:txBody>
          <a:bodyPr/>
          <a:lstStyle/>
          <a:p>
            <a:r>
              <a:rPr lang="da-DK" dirty="0" smtClean="0"/>
              <a:t>Anne L. Nissen </a:t>
            </a:r>
          </a:p>
          <a:p>
            <a:r>
              <a:rPr lang="da-DK" dirty="0" smtClean="0"/>
              <a:t>Ellen L. Nissen</a:t>
            </a:r>
            <a:endParaRPr lang="da-DK" dirty="0"/>
          </a:p>
          <a:p>
            <a:r>
              <a:rPr lang="da-DK" dirty="0" smtClean="0"/>
              <a:t>Cirkulær økonomi og affald </a:t>
            </a:r>
            <a:endParaRPr lang="da-DK" dirty="0"/>
          </a:p>
        </p:txBody>
      </p:sp>
    </p:spTree>
    <p:extLst>
      <p:ext uri="{BB962C8B-B14F-4D97-AF65-F5344CB8AC3E}">
        <p14:creationId xmlns:p14="http://schemas.microsoft.com/office/powerpoint/2010/main" val="5630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lgn="l" rtl="0">
              <a:lnSpc>
                <a:spcPct val="91000"/>
              </a:lnSpc>
              <a:spcBef>
                <a:spcPct val="0"/>
              </a:spcBef>
            </a:pPr>
            <a:r>
              <a:rPr lang="da-DK" dirty="0" smtClean="0"/>
              <a:t>Hvad kan vi bruge ADS til?</a:t>
            </a:r>
            <a:br>
              <a:rPr lang="da-DK" dirty="0" smtClean="0"/>
            </a:br>
            <a:endParaRPr lang="da-DK" dirty="0"/>
          </a:p>
        </p:txBody>
      </p:sp>
      <p:sp>
        <p:nvSpPr>
          <p:cNvPr id="3" name="Pladsholder til indhold 2"/>
          <p:cNvSpPr>
            <a:spLocks noGrp="1"/>
          </p:cNvSpPr>
          <p:nvPr>
            <p:ph idx="1"/>
          </p:nvPr>
        </p:nvSpPr>
        <p:spPr>
          <a:xfrm>
            <a:off x="649044" y="1196753"/>
            <a:ext cx="8243436" cy="4885996"/>
          </a:xfrm>
        </p:spPr>
        <p:txBody>
          <a:bodyPr/>
          <a:lstStyle/>
          <a:p>
            <a:r>
              <a:rPr lang="da-DK" dirty="0" smtClean="0"/>
              <a:t>Tilsyn:</a:t>
            </a:r>
          </a:p>
          <a:p>
            <a:endParaRPr lang="da-DK" dirty="0" smtClean="0"/>
          </a:p>
          <a:p>
            <a:r>
              <a:rPr lang="da-DK" dirty="0" smtClean="0"/>
              <a:t>- Hvilket affald producerer virksomheden?</a:t>
            </a:r>
          </a:p>
          <a:p>
            <a:endParaRPr lang="da-DK" dirty="0" smtClean="0"/>
          </a:p>
          <a:p>
            <a:r>
              <a:rPr lang="da-DK" dirty="0" smtClean="0"/>
              <a:t>- Hvor meget affald producerer virksomheden? Har mængden ændret sig?</a:t>
            </a:r>
          </a:p>
          <a:p>
            <a:endParaRPr lang="da-DK" dirty="0" smtClean="0"/>
          </a:p>
          <a:p>
            <a:r>
              <a:rPr lang="da-DK" dirty="0" smtClean="0"/>
              <a:t>- Håndterer virksomheden farligt affald?</a:t>
            </a:r>
          </a:p>
          <a:p>
            <a:endParaRPr lang="da-DK" dirty="0" smtClean="0"/>
          </a:p>
          <a:p>
            <a:r>
              <a:rPr lang="da-DK" dirty="0" smtClean="0"/>
              <a:t>- Hvem afleverer virksomheden sit affald til?</a:t>
            </a:r>
          </a:p>
          <a:p>
            <a:endParaRPr lang="da-DK" dirty="0"/>
          </a:p>
          <a:p>
            <a:r>
              <a:rPr lang="da-DK" dirty="0" smtClean="0"/>
              <a:t>- Hos hvilken virksomhed skal jeg tage på tilsyn?</a:t>
            </a:r>
            <a:endParaRPr lang="da-DK" dirty="0"/>
          </a:p>
        </p:txBody>
      </p:sp>
      <p:sp>
        <p:nvSpPr>
          <p:cNvPr id="4" name="Pladsholder til sidefod 3"/>
          <p:cNvSpPr>
            <a:spLocks noGrp="1"/>
          </p:cNvSpPr>
          <p:nvPr>
            <p:ph type="ftr" sz="quarter" idx="11"/>
          </p:nvPr>
        </p:nvSpPr>
        <p:spPr/>
        <p:txBody>
          <a:bodyPr/>
          <a:lstStyle/>
          <a:p>
            <a:r>
              <a:rPr lang="da-DK" dirty="0" smtClean="0"/>
              <a:t>/ Miljøstyrelsen / Affaldsdatasystemet</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10</a:t>
            </a:fld>
            <a:endParaRPr lang="da-DK" dirty="0"/>
          </a:p>
        </p:txBody>
      </p:sp>
    </p:spTree>
    <p:extLst>
      <p:ext uri="{BB962C8B-B14F-4D97-AF65-F5344CB8AC3E}">
        <p14:creationId xmlns:p14="http://schemas.microsoft.com/office/powerpoint/2010/main" val="3723301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11</a:t>
            </a:fld>
            <a:endParaRPr lang="da-D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77" y="416194"/>
            <a:ext cx="8382971" cy="3918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58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lgn="l" rtl="0">
              <a:lnSpc>
                <a:spcPct val="91000"/>
              </a:lnSpc>
              <a:spcBef>
                <a:spcPct val="0"/>
              </a:spcBef>
            </a:pPr>
            <a:r>
              <a:rPr lang="da-DK" dirty="0" smtClean="0"/>
              <a:t>Rapportudtræk: R030 - </a:t>
            </a:r>
            <a:r>
              <a:rPr lang="da-DK" dirty="0" err="1" smtClean="0"/>
              <a:t>Rådata</a:t>
            </a:r>
            <a:r>
              <a:rPr lang="da-DK" dirty="0" smtClean="0"/>
              <a:t> kommune</a:t>
            </a:r>
            <a:br>
              <a:rPr lang="da-DK" dirty="0" smtClean="0"/>
            </a:br>
            <a:endParaRPr lang="da-DK" dirty="0"/>
          </a:p>
        </p:txBody>
      </p:sp>
      <p:sp>
        <p:nvSpPr>
          <p:cNvPr id="4" name="Pladsholder til sidefod 3"/>
          <p:cNvSpPr>
            <a:spLocks noGrp="1"/>
          </p:cNvSpPr>
          <p:nvPr>
            <p:ph type="ftr" sz="quarter" idx="11"/>
          </p:nvPr>
        </p:nvSpPr>
        <p:spPr/>
        <p:txBody>
          <a:bodyPr/>
          <a:lstStyle/>
          <a:p>
            <a:r>
              <a:rPr lang="da-DK" dirty="0" smtClean="0"/>
              <a:t>/ Miljøstyrelsen / Affaldsdatasystemet</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12</a:t>
            </a:fld>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7632848" cy="490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64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Kan vi bruge data?</a:t>
            </a:r>
            <a:endParaRPr lang="da-DK" dirty="0"/>
          </a:p>
        </p:txBody>
      </p:sp>
      <p:sp>
        <p:nvSpPr>
          <p:cNvPr id="3" name="Pladsholder til indhold 2"/>
          <p:cNvSpPr>
            <a:spLocks noGrp="1"/>
          </p:cNvSpPr>
          <p:nvPr>
            <p:ph idx="1"/>
          </p:nvPr>
        </p:nvSpPr>
        <p:spPr/>
        <p:txBody>
          <a:bodyPr/>
          <a:lstStyle/>
          <a:p>
            <a:r>
              <a:rPr lang="da-DK" dirty="0" smtClean="0"/>
              <a:t>Producenten indberetter som udgangspunkt ikke selv.</a:t>
            </a:r>
          </a:p>
          <a:p>
            <a:endParaRPr lang="da-DK" dirty="0"/>
          </a:p>
          <a:p>
            <a:r>
              <a:rPr lang="da-DK" dirty="0" smtClean="0"/>
              <a:t>Løbende kvalitetssikring</a:t>
            </a:r>
          </a:p>
          <a:p>
            <a:pPr>
              <a:buNone/>
            </a:pPr>
            <a:endParaRPr lang="da-DK" dirty="0"/>
          </a:p>
          <a:p>
            <a:pPr>
              <a:buNone/>
            </a:pPr>
            <a:r>
              <a:rPr lang="da-DK" dirty="0" smtClean="0"/>
              <a:t>Klassificering af affald</a:t>
            </a:r>
            <a:endParaRPr lang="da-DK" dirty="0"/>
          </a:p>
        </p:txBody>
      </p:sp>
      <p:sp>
        <p:nvSpPr>
          <p:cNvPr id="4" name="Pladsholder til sidefod 3"/>
          <p:cNvSpPr>
            <a:spLocks noGrp="1"/>
          </p:cNvSpPr>
          <p:nvPr>
            <p:ph type="ftr" sz="quarter" idx="11"/>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13</a:t>
            </a:fld>
            <a:endParaRPr lang="da-DK"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700808"/>
            <a:ext cx="3960440" cy="389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88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1" algn="l" rtl="0">
              <a:lnSpc>
                <a:spcPct val="91000"/>
              </a:lnSpc>
              <a:spcBef>
                <a:spcPct val="0"/>
              </a:spcBef>
            </a:pPr>
            <a:r>
              <a:rPr lang="da-DK" dirty="0" smtClean="0"/>
              <a:t>Hvordan trækker vi data ud?</a:t>
            </a:r>
            <a:br>
              <a:rPr lang="da-DK" dirty="0" smtClean="0"/>
            </a:br>
            <a:endParaRPr lang="da-DK" dirty="0"/>
          </a:p>
        </p:txBody>
      </p:sp>
      <p:sp>
        <p:nvSpPr>
          <p:cNvPr id="3" name="Pladsholder til indhold 2"/>
          <p:cNvSpPr>
            <a:spLocks noGrp="1"/>
          </p:cNvSpPr>
          <p:nvPr>
            <p:ph idx="1"/>
          </p:nvPr>
        </p:nvSpPr>
        <p:spPr/>
        <p:txBody>
          <a:bodyPr/>
          <a:lstStyle/>
          <a:p>
            <a:endParaRPr lang="en-US" sz="1000" dirty="0" smtClean="0">
              <a:solidFill>
                <a:schemeClr val="tx1"/>
              </a:solidFill>
            </a:endParaRPr>
          </a:p>
          <a:p>
            <a:endParaRPr lang="en-US" dirty="0">
              <a:solidFill>
                <a:schemeClr val="tx1"/>
              </a:solidFill>
            </a:endParaRPr>
          </a:p>
          <a:p>
            <a:r>
              <a:rPr lang="en-US" dirty="0" err="1" smtClean="0">
                <a:solidFill>
                  <a:schemeClr val="tx1"/>
                </a:solidFill>
              </a:rPr>
              <a:t>Affaldsdataportalen</a:t>
            </a:r>
            <a:r>
              <a:rPr lang="en-US" dirty="0">
                <a:solidFill>
                  <a:schemeClr val="tx1"/>
                </a:solidFill>
              </a:rPr>
              <a:t>: </a:t>
            </a:r>
            <a:r>
              <a:rPr lang="en-US" dirty="0" smtClean="0">
                <a:solidFill>
                  <a:schemeClr val="tx1"/>
                </a:solidFill>
              </a:rPr>
              <a:t>www.ads.mst.dk</a:t>
            </a:r>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en-US" sz="1000" dirty="0">
              <a:solidFill>
                <a:schemeClr val="tx1"/>
              </a:solidFill>
            </a:endParaRPr>
          </a:p>
          <a:p>
            <a:endParaRPr lang="en-US" sz="1000" dirty="0" smtClean="0">
              <a:solidFill>
                <a:schemeClr val="tx1"/>
              </a:solidFill>
            </a:endParaRPr>
          </a:p>
          <a:p>
            <a:endParaRPr lang="da-DK" dirty="0"/>
          </a:p>
        </p:txBody>
      </p:sp>
      <p:sp>
        <p:nvSpPr>
          <p:cNvPr id="4" name="Pladsholder til sidefod 3"/>
          <p:cNvSpPr>
            <a:spLocks noGrp="1"/>
          </p:cNvSpPr>
          <p:nvPr>
            <p:ph type="ftr" sz="quarter" idx="11"/>
          </p:nvPr>
        </p:nvSpPr>
        <p:spPr/>
        <p:txBody>
          <a:bodyPr/>
          <a:lstStyle/>
          <a:p>
            <a:r>
              <a:rPr lang="da-DK" dirty="0" smtClean="0"/>
              <a:t>/ Miljøstyrelsen / Affaldsdatasystemet</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14</a:t>
            </a:fld>
            <a:endParaRPr lang="da-DK" dirty="0"/>
          </a:p>
        </p:txBody>
      </p:sp>
    </p:spTree>
    <p:extLst>
      <p:ext uri="{BB962C8B-B14F-4D97-AF65-F5344CB8AC3E}">
        <p14:creationId xmlns:p14="http://schemas.microsoft.com/office/powerpoint/2010/main" val="1989300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15</a:t>
            </a:fld>
            <a:endParaRPr lang="da-DK"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84" y="2060848"/>
            <a:ext cx="894151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2123728" y="836712"/>
            <a:ext cx="3963649" cy="369332"/>
          </a:xfrm>
          <a:prstGeom prst="rect">
            <a:avLst/>
          </a:prstGeom>
        </p:spPr>
        <p:txBody>
          <a:bodyPr wrap="none">
            <a:spAutoFit/>
          </a:bodyPr>
          <a:lstStyle/>
          <a:p>
            <a:r>
              <a:rPr lang="en-US" dirty="0" err="1"/>
              <a:t>Affaldsdataportalen</a:t>
            </a:r>
            <a:r>
              <a:rPr lang="en-US" dirty="0"/>
              <a:t>: www.ads.mst.dk</a:t>
            </a:r>
            <a:endParaRPr lang="en-US" sz="1000" dirty="0"/>
          </a:p>
        </p:txBody>
      </p:sp>
    </p:spTree>
    <p:extLst>
      <p:ext uri="{BB962C8B-B14F-4D97-AF65-F5344CB8AC3E}">
        <p14:creationId xmlns:p14="http://schemas.microsoft.com/office/powerpoint/2010/main" val="3794137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16</a:t>
            </a:fld>
            <a:endParaRPr lang="da-DK"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 y="620688"/>
            <a:ext cx="10713663" cy="4573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375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17</a:t>
            </a:fld>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2" y="0"/>
            <a:ext cx="8443536" cy="623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28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18</a:t>
            </a:fld>
            <a:endParaRPr lang="da-DK"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4784"/>
            <a:ext cx="9164207" cy="331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768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19</a:t>
            </a:fld>
            <a:endParaRPr lang="da-DK"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717550"/>
            <a:ext cx="78295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187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270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9"/>
          <p:cNvSpPr>
            <a:spLocks noGrp="1"/>
          </p:cNvSpPr>
          <p:nvPr>
            <p:ph type="title"/>
          </p:nvPr>
        </p:nvSpPr>
        <p:spPr/>
        <p:txBody>
          <a:bodyPr/>
          <a:lstStyle/>
          <a:p>
            <a:r>
              <a:rPr lang="da-DK" sz="3000" dirty="0" smtClean="0"/>
              <a:t>Hovedpunkter</a:t>
            </a:r>
            <a:endParaRPr lang="da-DK" sz="3000" dirty="0"/>
          </a:p>
        </p:txBody>
      </p:sp>
      <p:sp>
        <p:nvSpPr>
          <p:cNvPr id="11" name="Pladsholder til indhold 10"/>
          <p:cNvSpPr>
            <a:spLocks noGrp="1"/>
          </p:cNvSpPr>
          <p:nvPr>
            <p:ph idx="1"/>
          </p:nvPr>
        </p:nvSpPr>
        <p:spPr>
          <a:xfrm>
            <a:off x="645900" y="764704"/>
            <a:ext cx="7845669" cy="4885996"/>
          </a:xfrm>
        </p:spPr>
        <p:txBody>
          <a:bodyPr/>
          <a:lstStyle/>
          <a:p>
            <a:pPr>
              <a:buNone/>
            </a:pPr>
            <a:endParaRPr lang="da-DK" dirty="0" smtClean="0"/>
          </a:p>
          <a:p>
            <a:pPr lvl="1"/>
            <a:r>
              <a:rPr lang="da-DK" dirty="0" smtClean="0"/>
              <a:t>Hvad er ADS?</a:t>
            </a:r>
          </a:p>
          <a:p>
            <a:pPr lvl="1"/>
            <a:endParaRPr lang="da-DK" dirty="0"/>
          </a:p>
          <a:p>
            <a:pPr lvl="1"/>
            <a:r>
              <a:rPr lang="da-DK" dirty="0"/>
              <a:t>Hvad kan vi bruge ADS til?</a:t>
            </a:r>
          </a:p>
          <a:p>
            <a:pPr lvl="1"/>
            <a:endParaRPr lang="da-DK" b="0" dirty="0" smtClean="0"/>
          </a:p>
          <a:p>
            <a:pPr lvl="1"/>
            <a:r>
              <a:rPr lang="da-DK" dirty="0" smtClean="0"/>
              <a:t>Hvad indberetter virksomhederne?</a:t>
            </a:r>
          </a:p>
          <a:p>
            <a:pPr lvl="1"/>
            <a:endParaRPr lang="da-DK" dirty="0"/>
          </a:p>
          <a:p>
            <a:pPr lvl="1"/>
            <a:r>
              <a:rPr lang="da-DK" dirty="0" smtClean="0"/>
              <a:t>Hvordan trækker vi data ud?</a:t>
            </a:r>
          </a:p>
          <a:p>
            <a:pPr marL="0" lvl="1" indent="0">
              <a:buNone/>
            </a:pPr>
            <a:endParaRPr lang="da-DK" dirty="0"/>
          </a:p>
        </p:txBody>
      </p:sp>
      <p:sp>
        <p:nvSpPr>
          <p:cNvPr id="7" name="Pladsholder til sidefod 6"/>
          <p:cNvSpPr>
            <a:spLocks noGrp="1"/>
          </p:cNvSpPr>
          <p:nvPr>
            <p:ph type="ftr" sz="quarter" idx="11"/>
          </p:nvPr>
        </p:nvSpPr>
        <p:spPr>
          <a:xfrm>
            <a:off x="7236296" y="6309320"/>
            <a:ext cx="1584176" cy="432048"/>
          </a:xfrm>
        </p:spPr>
        <p:txBody>
          <a:bodyPr/>
          <a:lstStyle/>
          <a:p>
            <a:pPr>
              <a:lnSpc>
                <a:spcPct val="150000"/>
              </a:lnSpc>
            </a:pPr>
            <a:r>
              <a:rPr lang="da-DK" dirty="0" smtClean="0"/>
              <a:t>Miljøstyrelsen </a:t>
            </a:r>
          </a:p>
          <a:p>
            <a:pPr>
              <a:lnSpc>
                <a:spcPct val="150000"/>
              </a:lnSpc>
            </a:pPr>
            <a:r>
              <a:rPr lang="da-DK" dirty="0" smtClean="0"/>
              <a:t>Affaldsdatasystemet</a:t>
            </a:r>
            <a:endParaRPr lang="da-DK" dirty="0"/>
          </a:p>
          <a:p>
            <a:pPr>
              <a:lnSpc>
                <a:spcPct val="150000"/>
              </a:lnSpc>
            </a:pPr>
            <a:endParaRPr lang="da-DK" dirty="0" smtClean="0"/>
          </a:p>
          <a:p>
            <a:pPr>
              <a:lnSpc>
                <a:spcPct val="150000"/>
              </a:lnSpc>
            </a:pPr>
            <a:r>
              <a:rPr lang="da-DK" dirty="0" smtClean="0"/>
              <a:t>Side </a:t>
            </a:r>
            <a:fld id="{C64D2C7A-C39D-4ACB-8174-D0ED3D9D33D3}" type="slidenum">
              <a:rPr lang="da-DK" smtClean="0"/>
              <a:t>2</a:t>
            </a:fld>
            <a:endParaRPr lang="da-DK" dirty="0"/>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6511139"/>
            <a:ext cx="172452" cy="153485"/>
          </a:xfrm>
          <a:prstGeom prst="rect">
            <a:avLst/>
          </a:prstGeom>
        </p:spPr>
      </p:pic>
    </p:spTree>
    <p:extLst>
      <p:ext uri="{BB962C8B-B14F-4D97-AF65-F5344CB8AC3E}">
        <p14:creationId xmlns:p14="http://schemas.microsoft.com/office/powerpoint/2010/main" val="234848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endParaRPr lang="da-DK" dirty="0"/>
          </a:p>
        </p:txBody>
      </p:sp>
      <p:sp>
        <p:nvSpPr>
          <p:cNvPr id="3" name="Pladsholder til indhold 2"/>
          <p:cNvSpPr>
            <a:spLocks noGrp="1"/>
          </p:cNvSpPr>
          <p:nvPr>
            <p:ph sz="quarter" idx="14"/>
          </p:nvPr>
        </p:nvSpPr>
        <p:spPr/>
        <p:txBody>
          <a:bodyPr/>
          <a:lstStyle/>
          <a:p>
            <a:endParaRPr lang="da-DK"/>
          </a:p>
        </p:txBody>
      </p:sp>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20</a:t>
            </a:fld>
            <a:endParaRPr lang="da-DK"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825"/>
            <a:ext cx="9170804" cy="600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539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21</a:t>
            </a:fld>
            <a:endParaRPr lang="da-DK"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75"/>
            <a:ext cx="9791700" cy="606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04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endParaRPr lang="da-DK"/>
          </a:p>
        </p:txBody>
      </p:sp>
      <p:sp>
        <p:nvSpPr>
          <p:cNvPr id="3" name="Pladsholder til indhold 2"/>
          <p:cNvSpPr>
            <a:spLocks noGrp="1"/>
          </p:cNvSpPr>
          <p:nvPr>
            <p:ph sz="quarter" idx="14"/>
          </p:nvPr>
        </p:nvSpPr>
        <p:spPr/>
        <p:txBody>
          <a:bodyPr/>
          <a:lstStyle/>
          <a:p>
            <a:endParaRPr lang="da-DK"/>
          </a:p>
        </p:txBody>
      </p:sp>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22</a:t>
            </a:fld>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 y="0"/>
            <a:ext cx="9355591"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881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ladsholder til tekst 7"/>
          <p:cNvSpPr>
            <a:spLocks noGrp="1"/>
          </p:cNvSpPr>
          <p:nvPr>
            <p:ph type="body" sz="quarter" idx="13"/>
          </p:nvPr>
        </p:nvSpPr>
        <p:spPr>
          <a:xfrm>
            <a:off x="647699" y="311151"/>
            <a:ext cx="7812733" cy="5770562"/>
          </a:xfrm>
        </p:spPr>
        <p:txBody>
          <a:bodyPr/>
          <a:lstStyle/>
          <a:p>
            <a:endParaRPr lang="da-DK" dirty="0" smtClean="0"/>
          </a:p>
          <a:p>
            <a:endParaRPr lang="da-DK" dirty="0"/>
          </a:p>
          <a:p>
            <a:pPr algn="ctr"/>
            <a:r>
              <a:rPr lang="da-DK" sz="3600" dirty="0" smtClean="0"/>
              <a:t>Tak for i dag!</a:t>
            </a:r>
          </a:p>
          <a:p>
            <a:pPr algn="ctr"/>
            <a:endParaRPr lang="da-DK" dirty="0" smtClean="0"/>
          </a:p>
          <a:p>
            <a:pPr algn="ctr"/>
            <a:endParaRPr lang="da-DK" dirty="0"/>
          </a:p>
          <a:p>
            <a:pPr algn="ctr"/>
            <a:endParaRPr lang="da-DK" dirty="0" smtClean="0"/>
          </a:p>
          <a:p>
            <a:pPr algn="ctr"/>
            <a:endParaRPr lang="da-DK" dirty="0" smtClean="0"/>
          </a:p>
          <a:p>
            <a:pPr algn="ctr">
              <a:lnSpc>
                <a:spcPct val="150000"/>
              </a:lnSpc>
            </a:pPr>
            <a:r>
              <a:rPr lang="da-DK" sz="1400" b="0" dirty="0" smtClean="0"/>
              <a:t>Anne Nissen &amp; Ellen Nissen</a:t>
            </a:r>
          </a:p>
          <a:p>
            <a:pPr algn="ctr">
              <a:lnSpc>
                <a:spcPct val="150000"/>
              </a:lnSpc>
            </a:pPr>
            <a:r>
              <a:rPr lang="da-DK" sz="1200" dirty="0" smtClean="0"/>
              <a:t>Miljøstyrelsen</a:t>
            </a:r>
          </a:p>
          <a:p>
            <a:pPr algn="ctr">
              <a:lnSpc>
                <a:spcPct val="150000"/>
              </a:lnSpc>
            </a:pPr>
            <a:r>
              <a:rPr lang="da-DK" sz="1200" b="0" dirty="0" smtClean="0"/>
              <a:t>Cirkulær Økonomi og affald</a:t>
            </a:r>
          </a:p>
          <a:p>
            <a:pPr algn="ctr">
              <a:lnSpc>
                <a:spcPct val="150000"/>
              </a:lnSpc>
            </a:pPr>
            <a:r>
              <a:rPr lang="da-DK" sz="1200" b="0" dirty="0" err="1" smtClean="0"/>
              <a:t>Haraldsgade</a:t>
            </a:r>
            <a:r>
              <a:rPr lang="da-DK" sz="1200" b="0" dirty="0" smtClean="0"/>
              <a:t> 53 – 2100 København </a:t>
            </a:r>
            <a:r>
              <a:rPr lang="da-DK" sz="1200" b="0" dirty="0"/>
              <a:t>Ø</a:t>
            </a:r>
            <a:endParaRPr lang="da-DK" sz="1200" b="0" dirty="0" smtClean="0"/>
          </a:p>
          <a:p>
            <a:pPr algn="ctr">
              <a:lnSpc>
                <a:spcPct val="150000"/>
              </a:lnSpc>
            </a:pPr>
            <a:r>
              <a:rPr lang="da-DK" sz="1200" b="0" dirty="0" smtClean="0"/>
              <a:t>Tlf. 7254 8181</a:t>
            </a:r>
          </a:p>
          <a:p>
            <a:pPr algn="ctr">
              <a:lnSpc>
                <a:spcPct val="150000"/>
              </a:lnSpc>
            </a:pPr>
            <a:r>
              <a:rPr lang="da-DK" sz="1200" b="0" dirty="0" smtClean="0"/>
              <a:t>Mail: affaldsdatasystem@mst.dk</a:t>
            </a:r>
          </a:p>
        </p:txBody>
      </p:sp>
      <p:sp>
        <p:nvSpPr>
          <p:cNvPr id="2" name="Rektangel 1"/>
          <p:cNvSpPr/>
          <p:nvPr/>
        </p:nvSpPr>
        <p:spPr>
          <a:xfrm>
            <a:off x="7164288" y="6167045"/>
            <a:ext cx="1296144" cy="646331"/>
          </a:xfrm>
          <a:prstGeom prst="rect">
            <a:avLst/>
          </a:prstGeom>
        </p:spPr>
        <p:txBody>
          <a:bodyPr wrap="square">
            <a:spAutoFit/>
          </a:bodyPr>
          <a:lstStyle/>
          <a:p>
            <a:pPr lvl="0">
              <a:lnSpc>
                <a:spcPct val="150000"/>
              </a:lnSpc>
            </a:pPr>
            <a:r>
              <a:rPr lang="da-DK" sz="800" dirty="0">
                <a:solidFill>
                  <a:srgbClr val="003127"/>
                </a:solidFill>
              </a:rPr>
              <a:t>Miljøstyrelsen </a:t>
            </a:r>
          </a:p>
          <a:p>
            <a:pPr lvl="0">
              <a:lnSpc>
                <a:spcPct val="150000"/>
              </a:lnSpc>
            </a:pPr>
            <a:r>
              <a:rPr lang="da-DK" sz="800" dirty="0" smtClean="0">
                <a:solidFill>
                  <a:srgbClr val="003127"/>
                </a:solidFill>
              </a:rPr>
              <a:t>Affaldsdatasystemet</a:t>
            </a:r>
            <a:endParaRPr lang="da-DK" sz="800" dirty="0">
              <a:solidFill>
                <a:srgbClr val="003127"/>
              </a:solidFill>
            </a:endParaRPr>
          </a:p>
          <a:p>
            <a:pPr lvl="0">
              <a:lnSpc>
                <a:spcPct val="150000"/>
              </a:lnSpc>
            </a:pPr>
            <a:r>
              <a:rPr lang="da-DK" sz="800" dirty="0">
                <a:solidFill>
                  <a:srgbClr val="003127"/>
                </a:solidFill>
              </a:rPr>
              <a:t>Side </a:t>
            </a:r>
            <a:fld id="{A831882F-6191-4EA4-B32F-B302C92E5902}" type="slidenum">
              <a:rPr lang="da-DK" sz="800" smtClean="0">
                <a:solidFill>
                  <a:srgbClr val="003127"/>
                </a:solidFill>
              </a:rPr>
              <a:t>23</a:t>
            </a:fld>
            <a:endParaRPr lang="da-DK" sz="800" dirty="0">
              <a:solidFill>
                <a:srgbClr val="003127"/>
              </a:solidFill>
            </a:endParaRPr>
          </a:p>
        </p:txBody>
      </p:sp>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6511139"/>
            <a:ext cx="172452" cy="153485"/>
          </a:xfrm>
          <a:prstGeom prst="rect">
            <a:avLst/>
          </a:prstGeom>
        </p:spPr>
      </p:pic>
    </p:spTree>
    <p:extLst>
      <p:ext uri="{BB962C8B-B14F-4D97-AF65-F5344CB8AC3E}">
        <p14:creationId xmlns:p14="http://schemas.microsoft.com/office/powerpoint/2010/main" val="141700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p:txBody>
          <a:bodyPr/>
          <a:lstStyle/>
          <a:p>
            <a:endParaRPr lang="da-DK"/>
          </a:p>
        </p:txBody>
      </p:sp>
      <p:sp>
        <p:nvSpPr>
          <p:cNvPr id="3" name="Pladsholder til indhold 2"/>
          <p:cNvSpPr>
            <a:spLocks noGrp="1"/>
          </p:cNvSpPr>
          <p:nvPr>
            <p:ph sz="quarter" idx="14"/>
          </p:nvPr>
        </p:nvSpPr>
        <p:spPr/>
        <p:txBody>
          <a:bodyPr/>
          <a:lstStyle/>
          <a:p>
            <a:endParaRPr lang="da-DK"/>
          </a:p>
        </p:txBody>
      </p:sp>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24</a:t>
            </a:fld>
            <a:endParaRPr lang="da-DK" dirty="0"/>
          </a:p>
        </p:txBody>
      </p:sp>
    </p:spTree>
    <p:extLst>
      <p:ext uri="{BB962C8B-B14F-4D97-AF65-F5344CB8AC3E}">
        <p14:creationId xmlns:p14="http://schemas.microsoft.com/office/powerpoint/2010/main" val="3150612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25</a:t>
            </a:fld>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3075"/>
            <a:ext cx="10248900" cy="591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32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7845668" cy="468000"/>
          </a:xfrm>
        </p:spPr>
        <p:txBody>
          <a:bodyPr/>
          <a:lstStyle/>
          <a:p>
            <a:pPr lvl="1" algn="l" rtl="0">
              <a:lnSpc>
                <a:spcPct val="91000"/>
              </a:lnSpc>
              <a:spcBef>
                <a:spcPct val="0"/>
              </a:spcBef>
            </a:pPr>
            <a:r>
              <a:rPr lang="da-DK" sz="2500" dirty="0" smtClean="0">
                <a:latin typeface="+mj-lt"/>
              </a:rPr>
              <a:t>AD-</a:t>
            </a:r>
            <a:r>
              <a:rPr lang="da-DK" sz="2500" dirty="0" err="1" smtClean="0">
                <a:latin typeface="+mj-lt"/>
              </a:rPr>
              <a:t>hvaffor</a:t>
            </a:r>
            <a:r>
              <a:rPr lang="da-DK" sz="2500" dirty="0" smtClean="0">
                <a:latin typeface="+mj-lt"/>
              </a:rPr>
              <a:t> noget? </a:t>
            </a:r>
            <a:r>
              <a:rPr lang="da-DK" sz="2500" dirty="0" smtClean="0">
                <a:latin typeface="+mj-lt"/>
                <a:sym typeface="Wingdings" panose="05000000000000000000" pitchFamily="2" charset="2"/>
              </a:rPr>
              <a:t>  </a:t>
            </a:r>
            <a:r>
              <a:rPr lang="da-DK" sz="2500" dirty="0" smtClean="0">
                <a:latin typeface="+mj-lt"/>
              </a:rPr>
              <a:t>Affaldsdatasystemet (ADS)</a:t>
            </a:r>
            <a:r>
              <a:rPr lang="da-DK" dirty="0" smtClean="0"/>
              <a:t/>
            </a:r>
            <a:br>
              <a:rPr lang="da-DK" dirty="0" smtClean="0"/>
            </a:br>
            <a:r>
              <a:rPr lang="da-DK" dirty="0" smtClean="0"/>
              <a:t/>
            </a:r>
            <a:br>
              <a:rPr lang="da-DK" dirty="0" smtClean="0"/>
            </a:br>
            <a:endParaRPr lang="da-DK" dirty="0"/>
          </a:p>
        </p:txBody>
      </p:sp>
      <p:sp>
        <p:nvSpPr>
          <p:cNvPr id="3" name="Pladsholder til indhold 2"/>
          <p:cNvSpPr>
            <a:spLocks noGrp="1"/>
          </p:cNvSpPr>
          <p:nvPr>
            <p:ph idx="1"/>
          </p:nvPr>
        </p:nvSpPr>
        <p:spPr>
          <a:xfrm>
            <a:off x="611560" y="980728"/>
            <a:ext cx="7845669" cy="4885996"/>
          </a:xfrm>
        </p:spPr>
        <p:txBody>
          <a:bodyPr/>
          <a:lstStyle/>
          <a:p>
            <a:pPr marL="0" lvl="1" indent="0">
              <a:buFont typeface="Arial" panose="020B0604020202020204" pitchFamily="34" charset="0"/>
              <a:buChar char="​"/>
            </a:pPr>
            <a:endParaRPr lang="da-DK" dirty="0"/>
          </a:p>
          <a:p>
            <a:pPr marL="0" lvl="1" indent="0">
              <a:buFont typeface="Arial" panose="020B0604020202020204" pitchFamily="34" charset="0"/>
              <a:buChar char="​"/>
            </a:pPr>
            <a:endParaRPr lang="da-DK" dirty="0" smtClean="0"/>
          </a:p>
          <a:p>
            <a:pPr marL="0" lvl="1" indent="0">
              <a:buNone/>
            </a:pPr>
            <a:endParaRPr lang="da-DK" dirty="0"/>
          </a:p>
        </p:txBody>
      </p:sp>
      <p:sp>
        <p:nvSpPr>
          <p:cNvPr id="4" name="Pladsholder til sidefod 3"/>
          <p:cNvSpPr>
            <a:spLocks noGrp="1"/>
          </p:cNvSpPr>
          <p:nvPr>
            <p:ph type="ftr" sz="quarter" idx="11"/>
          </p:nvPr>
        </p:nvSpPr>
        <p:spPr/>
        <p:txBody>
          <a:bodyPr/>
          <a:lstStyle/>
          <a:p>
            <a:r>
              <a:rPr lang="da-DK" dirty="0" smtClean="0"/>
              <a:t>/ Miljøstyrelsen / </a:t>
            </a:r>
            <a:r>
              <a:rPr lang="da-DK" dirty="0"/>
              <a:t>Affaldsdatasystemet</a:t>
            </a:r>
          </a:p>
        </p:txBody>
      </p:sp>
      <p:sp>
        <p:nvSpPr>
          <p:cNvPr id="5" name="Pladsholder til diasnummer 4"/>
          <p:cNvSpPr>
            <a:spLocks noGrp="1"/>
          </p:cNvSpPr>
          <p:nvPr>
            <p:ph type="sldNum" sz="quarter" idx="12"/>
          </p:nvPr>
        </p:nvSpPr>
        <p:spPr/>
        <p:txBody>
          <a:bodyPr/>
          <a:lstStyle/>
          <a:p>
            <a:fld id="{667EC89C-17A0-4E64-A6D2-B825673CEEDF}" type="slidenum">
              <a:rPr lang="da-DK" smtClean="0"/>
              <a:t>3</a:t>
            </a:fld>
            <a:endParaRPr lang="da-DK" dirty="0"/>
          </a:p>
        </p:txBody>
      </p:sp>
      <p:pic>
        <p:nvPicPr>
          <p:cNvPr id="7" name="Picture 12" descr="http://vamdrup.gfx.zfour.dk/1/9/4/194-575x200-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636032"/>
            <a:ext cx="1786900" cy="62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hej.as/wp-content/uploads/2014/06/4390-200x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082750"/>
            <a:ext cx="1728192" cy="172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magicink.dk/serier/koldingkom/pr_forbraend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4392" y="2170194"/>
            <a:ext cx="1982142" cy="155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409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dirty="0" smtClean="0"/>
              <a:t>/ Miljøstyrelsen / Affaldsdatasystemet</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4</a:t>
            </a:fld>
            <a:endParaRPr lang="da-DK"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836712"/>
            <a:ext cx="4920556" cy="484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71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a:xfrm>
            <a:off x="647700" y="311151"/>
            <a:ext cx="6876628" cy="669577"/>
          </a:xfrm>
        </p:spPr>
        <p:txBody>
          <a:bodyPr/>
          <a:lstStyle/>
          <a:p>
            <a:pPr algn="ctr"/>
            <a:r>
              <a:rPr lang="da-DK" sz="3000" dirty="0" smtClean="0">
                <a:solidFill>
                  <a:schemeClr val="tx1"/>
                </a:solidFill>
              </a:rPr>
              <a:t>Hvem spørger efter data?</a:t>
            </a:r>
            <a:endParaRPr lang="da-DK" sz="3000" dirty="0">
              <a:solidFill>
                <a:schemeClr val="tx1"/>
              </a:solidFill>
            </a:endParaRPr>
          </a:p>
        </p:txBody>
      </p:sp>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5</a:t>
            </a:fld>
            <a:endParaRPr lang="da-DK" dirty="0"/>
          </a:p>
        </p:txBody>
      </p:sp>
      <p:sp>
        <p:nvSpPr>
          <p:cNvPr id="6" name="Tekstboks 5"/>
          <p:cNvSpPr txBox="1"/>
          <p:nvPr/>
        </p:nvSpPr>
        <p:spPr>
          <a:xfrm>
            <a:off x="827584" y="1628800"/>
            <a:ext cx="5256584" cy="4478149"/>
          </a:xfrm>
          <a:prstGeom prst="rect">
            <a:avLst/>
          </a:prstGeom>
          <a:noFill/>
        </p:spPr>
        <p:txBody>
          <a:bodyPr wrap="square" lIns="0" tIns="0" rIns="0" bIns="0" rtlCol="0">
            <a:spAutoFit/>
          </a:bodyPr>
          <a:lstStyle/>
          <a:p>
            <a:r>
              <a:rPr lang="da-DK" sz="2100" b="1" dirty="0"/>
              <a:t>Hvad bruges data til?</a:t>
            </a:r>
          </a:p>
          <a:p>
            <a:r>
              <a:rPr lang="da-DK" b="1" dirty="0">
                <a:solidFill>
                  <a:schemeClr val="accent1"/>
                </a:solidFill>
              </a:rPr>
              <a:t>Tilsyn</a:t>
            </a:r>
          </a:p>
          <a:p>
            <a:r>
              <a:rPr lang="da-DK" b="1" dirty="0" smtClean="0">
                <a:solidFill>
                  <a:schemeClr val="accent1"/>
                </a:solidFill>
              </a:rPr>
              <a:t>Politiske </a:t>
            </a:r>
            <a:r>
              <a:rPr lang="da-DK" b="1" dirty="0">
                <a:solidFill>
                  <a:schemeClr val="accent1"/>
                </a:solidFill>
              </a:rPr>
              <a:t>planer og målsætninger</a:t>
            </a:r>
          </a:p>
          <a:p>
            <a:r>
              <a:rPr lang="da-DK" b="1" dirty="0" err="1">
                <a:solidFill>
                  <a:schemeClr val="accent1"/>
                </a:solidFill>
              </a:rPr>
              <a:t>Aktinsigt</a:t>
            </a:r>
            <a:endParaRPr lang="da-DK" b="1" dirty="0">
              <a:solidFill>
                <a:schemeClr val="accent1"/>
              </a:solidFill>
            </a:endParaRPr>
          </a:p>
          <a:p>
            <a:r>
              <a:rPr lang="da-DK" b="1" dirty="0">
                <a:solidFill>
                  <a:schemeClr val="accent1"/>
                </a:solidFill>
              </a:rPr>
              <a:t>Analyser</a:t>
            </a:r>
          </a:p>
          <a:p>
            <a:endParaRPr lang="da-DK" b="1" dirty="0">
              <a:solidFill>
                <a:schemeClr val="accent1"/>
              </a:solidFill>
            </a:endParaRPr>
          </a:p>
          <a:p>
            <a:r>
              <a:rPr lang="da-DK" sz="2100" b="1" dirty="0"/>
              <a:t>Hvem spørger efter data?</a:t>
            </a:r>
          </a:p>
          <a:p>
            <a:r>
              <a:rPr lang="da-DK" b="1" dirty="0">
                <a:solidFill>
                  <a:schemeClr val="accent1"/>
                </a:solidFill>
              </a:rPr>
              <a:t>EUROSTAT</a:t>
            </a:r>
          </a:p>
          <a:p>
            <a:r>
              <a:rPr lang="da-DK" b="1" dirty="0">
                <a:solidFill>
                  <a:schemeClr val="accent1"/>
                </a:solidFill>
              </a:rPr>
              <a:t>Danmarks statistik</a:t>
            </a:r>
          </a:p>
          <a:p>
            <a:endParaRPr lang="da-DK" b="1" dirty="0">
              <a:solidFill>
                <a:schemeClr val="accent1"/>
              </a:solidFill>
            </a:endParaRPr>
          </a:p>
          <a:p>
            <a:r>
              <a:rPr lang="da-DK" b="1" dirty="0">
                <a:solidFill>
                  <a:schemeClr val="accent1"/>
                </a:solidFill>
              </a:rPr>
              <a:t>Kommuner</a:t>
            </a:r>
          </a:p>
          <a:p>
            <a:r>
              <a:rPr lang="da-DK" b="1" dirty="0" smtClean="0">
                <a:solidFill>
                  <a:schemeClr val="accent1"/>
                </a:solidFill>
              </a:rPr>
              <a:t>Interesseorganisationer </a:t>
            </a:r>
            <a:r>
              <a:rPr lang="da-DK" b="1" dirty="0">
                <a:solidFill>
                  <a:schemeClr val="accent1"/>
                </a:solidFill>
              </a:rPr>
              <a:t>i affaldsbranchen</a:t>
            </a:r>
          </a:p>
          <a:p>
            <a:r>
              <a:rPr lang="da-DK" b="1" dirty="0">
                <a:solidFill>
                  <a:schemeClr val="accent1"/>
                </a:solidFill>
              </a:rPr>
              <a:t>Kollegaer i MST og departementet</a:t>
            </a:r>
          </a:p>
          <a:p>
            <a:r>
              <a:rPr lang="da-DK" b="1" dirty="0" smtClean="0">
                <a:solidFill>
                  <a:schemeClr val="accent1"/>
                </a:solidFill>
              </a:rPr>
              <a:t>Journalister</a:t>
            </a:r>
            <a:endParaRPr lang="da-DK" b="1" dirty="0">
              <a:solidFill>
                <a:schemeClr val="accent1"/>
              </a:solidFill>
            </a:endParaRPr>
          </a:p>
          <a:p>
            <a:r>
              <a:rPr lang="da-DK" b="1" dirty="0">
                <a:solidFill>
                  <a:schemeClr val="accent1"/>
                </a:solidFill>
              </a:rPr>
              <a:t>Studerende</a:t>
            </a:r>
          </a:p>
          <a:p>
            <a:endParaRPr lang="da-DK" sz="1500" b="1" dirty="0" smtClean="0"/>
          </a:p>
        </p:txBody>
      </p:sp>
      <p:sp>
        <p:nvSpPr>
          <p:cNvPr id="7" name="AutoShape 2" descr="Billedresultat for eks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8" name="AutoShape 4" descr="Billedresultat for ekspo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9" name="AutoShape 6" descr="Billedresultat for ekspo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0" name="AutoShape 8" descr="Billedresultat for ekspo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1" name="AutoShape 10" descr="Billedresultat for ekspo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374" y="1594552"/>
            <a:ext cx="1944216" cy="98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128" y="3429000"/>
            <a:ext cx="2568462" cy="92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1582" y="2086759"/>
            <a:ext cx="981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635" y="5260975"/>
            <a:ext cx="28463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31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000" dirty="0" smtClean="0"/>
              <a:t>Hvad indberettes der?</a:t>
            </a:r>
            <a:endParaRPr lang="da-DK" sz="3000" dirty="0"/>
          </a:p>
        </p:txBody>
      </p:sp>
      <p:sp>
        <p:nvSpPr>
          <p:cNvPr id="3" name="Pladsholder til indhold 2"/>
          <p:cNvSpPr>
            <a:spLocks noGrp="1"/>
          </p:cNvSpPr>
          <p:nvPr>
            <p:ph idx="1"/>
          </p:nvPr>
        </p:nvSpPr>
        <p:spPr/>
        <p:txBody>
          <a:bodyPr/>
          <a:lstStyle/>
          <a:p>
            <a:pPr marL="285750" indent="-285750">
              <a:buFont typeface="Arial" panose="020B0604020202020204" pitchFamily="34" charset="0"/>
              <a:buChar char="•"/>
            </a:pPr>
            <a:r>
              <a:rPr lang="da-DK" dirty="0" smtClean="0"/>
              <a:t>Data </a:t>
            </a:r>
            <a:r>
              <a:rPr lang="da-DK" dirty="0"/>
              <a:t>til identifikation af producent</a:t>
            </a:r>
          </a:p>
          <a:p>
            <a:pPr>
              <a:buNone/>
            </a:pPr>
            <a:endParaRPr lang="da-DK" dirty="0"/>
          </a:p>
          <a:p>
            <a:pPr marL="285750" indent="-285750">
              <a:buFont typeface="Arial" panose="020B0604020202020204" pitchFamily="34" charset="0"/>
              <a:buChar char="•"/>
            </a:pPr>
            <a:r>
              <a:rPr lang="da-DK" dirty="0"/>
              <a:t>Affaldsmængde – vægt i ton</a:t>
            </a:r>
          </a:p>
          <a:p>
            <a:pPr>
              <a:buNone/>
            </a:pPr>
            <a:endParaRPr lang="da-DK" dirty="0"/>
          </a:p>
          <a:p>
            <a:pPr marL="285750" indent="-285750">
              <a:buFont typeface="Arial" panose="020B0604020202020204" pitchFamily="34" charset="0"/>
              <a:buChar char="•"/>
            </a:pPr>
            <a:r>
              <a:rPr lang="da-DK" dirty="0"/>
              <a:t>Affaldstype </a:t>
            </a:r>
            <a:r>
              <a:rPr lang="da-DK" dirty="0" smtClean="0"/>
              <a:t>– Fraktionskode og EAK kode</a:t>
            </a:r>
          </a:p>
          <a:p>
            <a:pPr>
              <a:buNone/>
            </a:pPr>
            <a:endParaRPr lang="da-DK" dirty="0"/>
          </a:p>
          <a:p>
            <a:pPr marL="285750" indent="-285750">
              <a:buFont typeface="Arial" panose="020B0604020202020204" pitchFamily="34" charset="0"/>
              <a:buChar char="•"/>
            </a:pPr>
            <a:r>
              <a:rPr lang="da-DK" dirty="0"/>
              <a:t>Affaldsbehandling – danske koder og europæiske koder</a:t>
            </a:r>
          </a:p>
          <a:p>
            <a:endParaRPr lang="da-DK" dirty="0">
              <a:solidFill>
                <a:schemeClr val="tx1"/>
              </a:solidFill>
            </a:endParaRPr>
          </a:p>
        </p:txBody>
      </p:sp>
      <p:sp>
        <p:nvSpPr>
          <p:cNvPr id="4" name="Pladsholder til sidefod 3"/>
          <p:cNvSpPr>
            <a:spLocks noGrp="1"/>
          </p:cNvSpPr>
          <p:nvPr>
            <p:ph type="ftr" sz="quarter" idx="11"/>
          </p:nvPr>
        </p:nvSpPr>
        <p:spPr/>
        <p:txBody>
          <a:bodyPr/>
          <a:lstStyle/>
          <a:p>
            <a:r>
              <a:rPr lang="da-DK" dirty="0" smtClean="0"/>
              <a:t>/ Miljøstyrelsen / Affaldsdatasystemet</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6</a:t>
            </a:fld>
            <a:endParaRPr lang="da-DK" dirty="0"/>
          </a:p>
        </p:txBody>
      </p:sp>
    </p:spTree>
    <p:extLst>
      <p:ext uri="{BB962C8B-B14F-4D97-AF65-F5344CB8AC3E}">
        <p14:creationId xmlns:p14="http://schemas.microsoft.com/office/powerpoint/2010/main" val="2582601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3"/>
          </p:nvPr>
        </p:nvSpPr>
        <p:spPr>
          <a:xfrm>
            <a:off x="323528" y="311151"/>
            <a:ext cx="2592288" cy="5770562"/>
          </a:xfrm>
        </p:spPr>
        <p:txBody>
          <a:bodyPr/>
          <a:lstStyle/>
          <a:p>
            <a:r>
              <a:rPr lang="da-DK" sz="3200" dirty="0"/>
              <a:t>E og </a:t>
            </a:r>
            <a:r>
              <a:rPr lang="da-DK" sz="3200" dirty="0" smtClean="0"/>
              <a:t>H-koder</a:t>
            </a:r>
          </a:p>
          <a:p>
            <a:r>
              <a:rPr lang="da-DK" sz="1400" dirty="0" smtClean="0"/>
              <a:t>Efter ny bekendtgørelse 2018</a:t>
            </a:r>
          </a:p>
          <a:p>
            <a:endParaRPr lang="da-DK" sz="1400" dirty="0"/>
          </a:p>
          <a:p>
            <a:r>
              <a:rPr lang="da-DK" sz="1400" dirty="0" smtClean="0"/>
              <a:t>Kode for tekstil</a:t>
            </a:r>
          </a:p>
          <a:p>
            <a:pPr>
              <a:buNone/>
            </a:pPr>
            <a:r>
              <a:rPr lang="da-DK" sz="1400" dirty="0" smtClean="0"/>
              <a:t>kode for blandet emballage</a:t>
            </a:r>
          </a:p>
          <a:p>
            <a:pPr>
              <a:buNone/>
            </a:pPr>
            <a:endParaRPr lang="da-DK" sz="1400" dirty="0"/>
          </a:p>
          <a:p>
            <a:pPr>
              <a:buNone/>
            </a:pPr>
            <a:r>
              <a:rPr lang="da-DK" sz="1400" dirty="0" smtClean="0"/>
              <a:t>Flere elektronikkoder</a:t>
            </a:r>
            <a:endParaRPr lang="da-DK" sz="1400" dirty="0"/>
          </a:p>
        </p:txBody>
      </p:sp>
      <p:graphicFrame>
        <p:nvGraphicFramePr>
          <p:cNvPr id="6" name="Pladsholder til indhold 5"/>
          <p:cNvGraphicFramePr>
            <a:graphicFrameLocks noGrp="1"/>
          </p:cNvGraphicFramePr>
          <p:nvPr>
            <p:ph sz="quarter" idx="14"/>
            <p:extLst>
              <p:ext uri="{D42A27DB-BD31-4B8C-83A1-F6EECF244321}">
                <p14:modId xmlns:p14="http://schemas.microsoft.com/office/powerpoint/2010/main" val="1669646608"/>
              </p:ext>
            </p:extLst>
          </p:nvPr>
        </p:nvGraphicFramePr>
        <p:xfrm>
          <a:off x="3275857" y="116632"/>
          <a:ext cx="5328591" cy="6624735"/>
        </p:xfrm>
        <a:graphic>
          <a:graphicData uri="http://schemas.openxmlformats.org/drawingml/2006/table">
            <a:tbl>
              <a:tblPr/>
              <a:tblGrid>
                <a:gridCol w="2664295"/>
                <a:gridCol w="2664296"/>
              </a:tblGrid>
              <a:tr h="140578">
                <a:tc>
                  <a:txBody>
                    <a:bodyPr/>
                    <a:lstStyle/>
                    <a:p>
                      <a:pPr algn="l" fontAlgn="ctr"/>
                      <a:r>
                        <a:rPr lang="da-DK" sz="800" b="1" i="0" u="none" strike="noStrike" dirty="0">
                          <a:solidFill>
                            <a:srgbClr val="000000"/>
                          </a:solidFill>
                          <a:effectLst/>
                          <a:latin typeface="Tahoma"/>
                        </a:rPr>
                        <a:t>Husholdningsaffald: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800" b="1" i="0" u="none" strike="noStrike">
                          <a:solidFill>
                            <a:srgbClr val="000000"/>
                          </a:solidFill>
                          <a:effectLst/>
                          <a:latin typeface="Tahoma"/>
                        </a:rPr>
                        <a:t>Erhvervsaffald: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578">
                <a:tc>
                  <a:txBody>
                    <a:bodyPr/>
                    <a:lstStyle/>
                    <a:p>
                      <a:pPr algn="l" fontAlgn="ctr"/>
                      <a:r>
                        <a:rPr lang="da-DK" sz="800" b="0" i="0" u="none" strike="noStrike" dirty="0">
                          <a:solidFill>
                            <a:srgbClr val="000000"/>
                          </a:solidFill>
                          <a:effectLst/>
                          <a:latin typeface="Tahoma"/>
                        </a:rPr>
                        <a:t>H01 Dagrenovation</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da-DK" sz="800" b="0" i="0" u="none" strike="noStrike">
                          <a:solidFill>
                            <a:srgbClr val="000000"/>
                          </a:solidFill>
                          <a:effectLst/>
                          <a:latin typeface="Tahoma"/>
                        </a:rPr>
                        <a:t>E01 Dagrenovationslignende 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0578">
                <a:tc>
                  <a:txBody>
                    <a:bodyPr/>
                    <a:lstStyle/>
                    <a:p>
                      <a:pPr algn="l" fontAlgn="ctr"/>
                      <a:r>
                        <a:rPr lang="da-DK" sz="800" b="0" i="0" u="none" strike="noStrike" dirty="0">
                          <a:solidFill>
                            <a:srgbClr val="9C6500"/>
                          </a:solidFill>
                          <a:effectLst/>
                          <a:latin typeface="Calibri"/>
                        </a:rPr>
                        <a:t>H02 Madaffald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E02 Madaffald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dirty="0">
                          <a:solidFill>
                            <a:srgbClr val="000000"/>
                          </a:solidFill>
                          <a:effectLst/>
                          <a:latin typeface="Tahoma"/>
                        </a:rPr>
                        <a:t>H03 Forbrændingsegnet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E03 Forbrændingsegnet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dirty="0">
                          <a:solidFill>
                            <a:srgbClr val="000000"/>
                          </a:solidFill>
                          <a:effectLst/>
                          <a:latin typeface="Tahoma"/>
                        </a:rPr>
                        <a:t>H04 Deponeringsegnet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E04 Deponeringsegnet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dirty="0">
                          <a:solidFill>
                            <a:srgbClr val="000000"/>
                          </a:solidFill>
                          <a:effectLst/>
                          <a:latin typeface="Tahoma"/>
                        </a:rPr>
                        <a:t>H05 Papir inkl. aviser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E05 Papir inkl. aviser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H06 Pap</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E06 Pap</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H07 Glas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E07 Glas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dirty="0">
                          <a:solidFill>
                            <a:srgbClr val="000000"/>
                          </a:solidFill>
                          <a:effectLst/>
                          <a:latin typeface="Tahoma"/>
                        </a:rPr>
                        <a:t>H08 Plast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E08 Plast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dirty="0">
                          <a:solidFill>
                            <a:srgbClr val="000000"/>
                          </a:solidFill>
                          <a:effectLst/>
                          <a:latin typeface="Tahoma"/>
                        </a:rPr>
                        <a:t>H09 Emballage papir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E09 Emballage papir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dirty="0">
                          <a:solidFill>
                            <a:srgbClr val="000000"/>
                          </a:solidFill>
                          <a:effectLst/>
                          <a:latin typeface="Tahoma"/>
                        </a:rPr>
                        <a:t>H10 Emballage pap</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E10 Emballage pap</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H11 Emballage glas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E11 Emballage glas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dirty="0">
                          <a:solidFill>
                            <a:srgbClr val="000000"/>
                          </a:solidFill>
                          <a:effectLst/>
                          <a:latin typeface="Tahoma"/>
                        </a:rPr>
                        <a:t>H12 Emballage metal</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E12 Emballage metal</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H13 Emballage plast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E13 Emballage plast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H14 PVC</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E14 PVC</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H15 Træ</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E15 Træ</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H16 Imprægneret træ</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E16 Imprægneret træ</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H17 Haveaffald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E17 Haveaffald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H19 Jern og metal</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E19 Jern og metal</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2292">
                <a:tc>
                  <a:txBody>
                    <a:bodyPr/>
                    <a:lstStyle/>
                    <a:p>
                      <a:pPr algn="l" fontAlgn="ctr"/>
                      <a:r>
                        <a:rPr lang="da-DK" sz="800" b="0" i="0" u="none" strike="noStrike">
                          <a:solidFill>
                            <a:srgbClr val="000000"/>
                          </a:solidFill>
                          <a:effectLst/>
                          <a:latin typeface="Tahoma"/>
                        </a:rPr>
                        <a:t>H20 Uforurenet jord</a:t>
                      </a:r>
                      <a:r>
                        <a:rPr lang="da-DK" sz="800" b="0" i="0" u="none" strike="noStrike" baseline="30000">
                          <a:solidFill>
                            <a:srgbClr val="000000"/>
                          </a:solidFill>
                          <a:effectLst/>
                          <a:latin typeface="Tahoma"/>
                        </a:rPr>
                        <a:t>1)</a:t>
                      </a:r>
                      <a:endParaRPr lang="da-DK" sz="800" b="0" i="0" u="none" strike="noStrike">
                        <a:solidFill>
                          <a:srgbClr val="000000"/>
                        </a:solidFill>
                        <a:effectLst/>
                        <a:latin typeface="Tahoma"/>
                      </a:endParaRP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E20 Uforurenet jord</a:t>
                      </a:r>
                      <a:r>
                        <a:rPr lang="da-DK" sz="800" b="0" i="0" u="none" strike="noStrike" baseline="30000">
                          <a:solidFill>
                            <a:srgbClr val="000000"/>
                          </a:solidFill>
                          <a:effectLst/>
                          <a:latin typeface="Tahoma"/>
                        </a:rPr>
                        <a:t>1)</a:t>
                      </a:r>
                      <a:endParaRPr lang="da-DK" sz="800" b="0" i="0" u="none" strike="noStrike">
                        <a:solidFill>
                          <a:srgbClr val="000000"/>
                        </a:solidFill>
                        <a:effectLst/>
                        <a:latin typeface="Tahoma"/>
                      </a:endParaRP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2292">
                <a:tc>
                  <a:txBody>
                    <a:bodyPr/>
                    <a:lstStyle/>
                    <a:p>
                      <a:pPr algn="l" fontAlgn="ctr"/>
                      <a:r>
                        <a:rPr lang="da-DK" sz="800" b="0" i="0" u="none" strike="noStrike">
                          <a:solidFill>
                            <a:srgbClr val="000000"/>
                          </a:solidFill>
                          <a:effectLst/>
                          <a:latin typeface="Tahoma"/>
                        </a:rPr>
                        <a:t>H21 Forurenet jord</a:t>
                      </a:r>
                      <a:r>
                        <a:rPr lang="da-DK" sz="800" b="0" i="0" u="none" strike="noStrike" baseline="30000">
                          <a:solidFill>
                            <a:srgbClr val="000000"/>
                          </a:solidFill>
                          <a:effectLst/>
                          <a:latin typeface="Tahoma"/>
                        </a:rPr>
                        <a:t>2)</a:t>
                      </a:r>
                      <a:r>
                        <a:rPr lang="da-DK" sz="800" b="0" i="0" u="none" strike="noStrike">
                          <a:solidFill>
                            <a:srgbClr val="000000"/>
                          </a:solidFill>
                          <a:effectLst/>
                          <a:latin typeface="Tahoma"/>
                        </a:rPr>
                        <a:t>, medmindre omfattet af H26</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dirty="0">
                          <a:solidFill>
                            <a:srgbClr val="000000"/>
                          </a:solidFill>
                          <a:effectLst/>
                          <a:latin typeface="Tahoma"/>
                        </a:rPr>
                        <a:t>E21 Forurenet jord</a:t>
                      </a:r>
                      <a:r>
                        <a:rPr lang="da-DK" sz="800" b="0" i="0" u="none" strike="noStrike" baseline="30000" dirty="0">
                          <a:solidFill>
                            <a:srgbClr val="000000"/>
                          </a:solidFill>
                          <a:effectLst/>
                          <a:latin typeface="Tahoma"/>
                        </a:rPr>
                        <a:t>2)</a:t>
                      </a:r>
                      <a:r>
                        <a:rPr lang="da-DK" sz="800" b="0" i="0" u="none" strike="noStrike" dirty="0">
                          <a:solidFill>
                            <a:srgbClr val="000000"/>
                          </a:solidFill>
                          <a:effectLst/>
                          <a:latin typeface="Tahoma"/>
                        </a:rPr>
                        <a:t>, medmindre omfattet af E29</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H24 Bygge- og anlægsaffald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E24 Bygge- og anlægsaffald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H25 Sten</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dirty="0">
                          <a:solidFill>
                            <a:srgbClr val="000000"/>
                          </a:solidFill>
                          <a:effectLst/>
                          <a:latin typeface="Tahoma"/>
                        </a:rPr>
                        <a:t>E25 Sten</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52292">
                <a:tc>
                  <a:txBody>
                    <a:bodyPr/>
                    <a:lstStyle/>
                    <a:p>
                      <a:pPr algn="l" fontAlgn="ctr"/>
                      <a:r>
                        <a:rPr lang="da-DK" sz="800" b="0" i="0" u="none" strike="noStrike">
                          <a:solidFill>
                            <a:srgbClr val="000000"/>
                          </a:solidFill>
                          <a:effectLst/>
                          <a:latin typeface="Tahoma"/>
                        </a:rPr>
                        <a:t>H26 Farligt affald</a:t>
                      </a:r>
                      <a:r>
                        <a:rPr lang="da-DK" sz="800" b="0" i="0" u="none" strike="noStrike" baseline="30000">
                          <a:solidFill>
                            <a:srgbClr val="000000"/>
                          </a:solidFill>
                          <a:effectLst/>
                          <a:latin typeface="Tahoma"/>
                        </a:rPr>
                        <a:t>3)</a:t>
                      </a:r>
                      <a:endParaRPr lang="da-DK" sz="800" b="0" i="0" u="none" strike="noStrike">
                        <a:solidFill>
                          <a:srgbClr val="000000"/>
                        </a:solidFill>
                        <a:effectLst/>
                        <a:latin typeface="Tahoma"/>
                      </a:endParaRP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E29 Farligt affald</a:t>
                      </a:r>
                      <a:r>
                        <a:rPr lang="da-DK" sz="800" b="0" i="0" u="none" strike="noStrike" baseline="30000">
                          <a:solidFill>
                            <a:srgbClr val="000000"/>
                          </a:solidFill>
                          <a:effectLst/>
                          <a:latin typeface="Tahoma"/>
                        </a:rPr>
                        <a:t>3)</a:t>
                      </a:r>
                      <a:endParaRPr lang="da-DK" sz="800" b="0" i="0" u="none" strike="noStrike">
                        <a:solidFill>
                          <a:srgbClr val="000000"/>
                        </a:solidFill>
                        <a:effectLst/>
                        <a:latin typeface="Tahoma"/>
                      </a:endParaRP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H27 Storskrald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da-DK" sz="800" b="0" i="0" u="none" strike="noStrike">
                          <a:solidFill>
                            <a:srgbClr val="000000"/>
                          </a:solidFill>
                          <a:effectLst/>
                          <a:latin typeface="Calibri"/>
                        </a:rPr>
                        <a:t> </a:t>
                      </a:r>
                    </a:p>
                  </a:txBody>
                  <a:tcPr marL="4320" marR="4320" marT="43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H28 Gips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dirty="0">
                          <a:solidFill>
                            <a:srgbClr val="000000"/>
                          </a:solidFill>
                          <a:effectLst/>
                          <a:latin typeface="Tahoma"/>
                        </a:rPr>
                        <a:t>E30 Gips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H29 Øvrigt 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E31 Øvrigt affald</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H30 Emballage træ</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dirty="0">
                          <a:solidFill>
                            <a:srgbClr val="000000"/>
                          </a:solidFill>
                          <a:effectLst/>
                          <a:latin typeface="Tahoma"/>
                        </a:rPr>
                        <a:t>E32 Emballage træ</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000000"/>
                          </a:solidFill>
                          <a:effectLst/>
                          <a:latin typeface="Tahoma"/>
                        </a:rPr>
                        <a:t>H31 Dæk</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dirty="0">
                          <a:solidFill>
                            <a:srgbClr val="000000"/>
                          </a:solidFill>
                          <a:effectLst/>
                          <a:latin typeface="Tahoma"/>
                        </a:rPr>
                        <a:t>E33 Dæk</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t"/>
                      <a:r>
                        <a:rPr lang="da-DK" sz="800" b="0" i="0" u="none" strike="noStrike">
                          <a:solidFill>
                            <a:srgbClr val="000000"/>
                          </a:solidFill>
                          <a:effectLst/>
                          <a:latin typeface="Calibri"/>
                        </a:rPr>
                        <a:t> </a:t>
                      </a:r>
                    </a:p>
                  </a:txBody>
                  <a:tcPr marL="4320" marR="4320" marT="43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a:solidFill>
                            <a:srgbClr val="000000"/>
                          </a:solidFill>
                          <a:effectLst/>
                          <a:latin typeface="Tahoma"/>
                        </a:rPr>
                        <a:t>E34 Asfalt</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t"/>
                      <a:r>
                        <a:rPr lang="da-DK" sz="800" b="0" i="0" u="none" strike="noStrike">
                          <a:solidFill>
                            <a:srgbClr val="000000"/>
                          </a:solidFill>
                          <a:effectLst/>
                          <a:latin typeface="Calibri"/>
                        </a:rPr>
                        <a:t> </a:t>
                      </a:r>
                    </a:p>
                  </a:txBody>
                  <a:tcPr marL="4320" marR="4320" marT="43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a-DK" sz="800" b="0" i="0" u="none" strike="noStrike" dirty="0">
                          <a:solidFill>
                            <a:srgbClr val="000000"/>
                          </a:solidFill>
                          <a:effectLst/>
                          <a:latin typeface="Tahoma"/>
                        </a:rPr>
                        <a:t>E35 Restprodukter fra forbrænding</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0578">
                <a:tc>
                  <a:txBody>
                    <a:bodyPr/>
                    <a:lstStyle/>
                    <a:p>
                      <a:pPr algn="l" fontAlgn="ctr"/>
                      <a:r>
                        <a:rPr lang="da-DK" sz="800" b="0" i="0" u="none" strike="noStrike">
                          <a:solidFill>
                            <a:srgbClr val="9C6500"/>
                          </a:solidFill>
                          <a:effectLst/>
                          <a:latin typeface="Calibri"/>
                        </a:rPr>
                        <a:t>H36 Blandet emballage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E36 Blandet emballage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t"/>
                      <a:r>
                        <a:rPr lang="da-DK" sz="800" b="0" i="0" u="none" strike="noStrike">
                          <a:solidFill>
                            <a:srgbClr val="9C6500"/>
                          </a:solidFill>
                          <a:effectLst/>
                          <a:latin typeface="Calibri"/>
                        </a:rPr>
                        <a:t> </a:t>
                      </a:r>
                    </a:p>
                  </a:txBody>
                  <a:tcPr marL="4320" marR="4320" marT="43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dirty="0">
                          <a:solidFill>
                            <a:srgbClr val="9C6500"/>
                          </a:solidFill>
                          <a:effectLst/>
                          <a:latin typeface="Calibri"/>
                        </a:rPr>
                        <a:t>E37 Slam4)</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H38 Organisk affald, som ikke er omfattet af de øvrige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E38 Organisk affald, som ikke er omfattet af de øvrige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H39 Tekstiler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E39 Tekstiler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H40 Lyskilder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E40 Lyskilder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H41 Fotovoltaiske paneler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E41 Fotovoltaiske paneler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H42 Stort udstyr (weee)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E42 Stort udstyr (weee)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H43 Udstyr til temperaturudveksling (weee)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E43 Udstyr til temperaturudveksling (weee)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H44 Småt udstyr (weee)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E44 Småt udstyr (weee)</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H45 Skærme, monitorer og udstyr med skærme &gt;100 cm2</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E45 Skærme, monitorer og udstyr med skærme &gt;100 cm2</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263583">
                <a:tc>
                  <a:txBody>
                    <a:bodyPr/>
                    <a:lstStyle/>
                    <a:p>
                      <a:pPr algn="l" fontAlgn="ctr"/>
                      <a:r>
                        <a:rPr lang="da-DK" sz="800" b="0" i="0" u="none" strike="noStrike">
                          <a:solidFill>
                            <a:srgbClr val="9C6500"/>
                          </a:solidFill>
                          <a:effectLst/>
                          <a:latin typeface="Calibri"/>
                        </a:rPr>
                        <a:t>H46 Småt it- og teleudstyr (ingen ydre dimension på mere end 50 cm)</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E46 Småt it- og teleudstyr (ingen ydre dimension på mere end 50 cm)</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H47 Blandet elektronik (hvor ingen anden kode er mere præcis)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a:solidFill>
                            <a:srgbClr val="9C6500"/>
                          </a:solidFill>
                          <a:effectLst/>
                          <a:latin typeface="Calibri"/>
                        </a:rPr>
                        <a:t>E47 Blandet elektronik (hvor ingen anden kode er mere præcis)</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H48 Bærbare batterier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dirty="0">
                          <a:solidFill>
                            <a:srgbClr val="9C6500"/>
                          </a:solidFill>
                          <a:effectLst/>
                          <a:latin typeface="Calibri"/>
                        </a:rPr>
                        <a:t>E48 Bærbare batterier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H49 Industribatterier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c>
                  <a:txBody>
                    <a:bodyPr/>
                    <a:lstStyle/>
                    <a:p>
                      <a:pPr algn="l" fontAlgn="ctr"/>
                      <a:r>
                        <a:rPr lang="da-DK" sz="800" b="0" i="0" u="none" strike="noStrike" dirty="0">
                          <a:solidFill>
                            <a:srgbClr val="9C6500"/>
                          </a:solidFill>
                          <a:effectLst/>
                          <a:latin typeface="Calibri"/>
                        </a:rPr>
                        <a:t>E49 Industribatterier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EB9C"/>
                    </a:solidFill>
                  </a:tcPr>
                </a:tc>
              </a:tr>
              <a:tr h="140578">
                <a:tc>
                  <a:txBody>
                    <a:bodyPr/>
                    <a:lstStyle/>
                    <a:p>
                      <a:pPr algn="l" fontAlgn="ctr"/>
                      <a:r>
                        <a:rPr lang="da-DK" sz="800" b="0" i="0" u="none" strike="noStrike">
                          <a:solidFill>
                            <a:srgbClr val="9C6500"/>
                          </a:solidFill>
                          <a:effectLst/>
                          <a:latin typeface="Calibri"/>
                        </a:rPr>
                        <a:t>H50 Bilbatterier</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c>
                  <a:txBody>
                    <a:bodyPr/>
                    <a:lstStyle/>
                    <a:p>
                      <a:pPr algn="l" fontAlgn="ctr"/>
                      <a:r>
                        <a:rPr lang="da-DK" sz="800" b="0" i="0" u="none" strike="noStrike" dirty="0">
                          <a:solidFill>
                            <a:srgbClr val="9C6500"/>
                          </a:solidFill>
                          <a:effectLst/>
                          <a:latin typeface="Calibri"/>
                        </a:rPr>
                        <a:t>E50 Bilbatterier </a:t>
                      </a:r>
                    </a:p>
                  </a:txBody>
                  <a:tcPr marL="4320" marR="4320" marT="43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B9C"/>
                    </a:solidFill>
                  </a:tcPr>
                </a:tc>
              </a:tr>
            </a:tbl>
          </a:graphicData>
        </a:graphic>
      </p:graphicFrame>
      <p:sp>
        <p:nvSpPr>
          <p:cNvPr id="4" name="Pladsholder til sidefod 3"/>
          <p:cNvSpPr>
            <a:spLocks noGrp="1"/>
          </p:cNvSpPr>
          <p:nvPr>
            <p:ph type="ftr" sz="quarter" idx="10"/>
          </p:nvPr>
        </p:nvSpPr>
        <p:spPr/>
        <p:txBody>
          <a:bodyPr/>
          <a:lstStyle/>
          <a:p>
            <a:r>
              <a:rPr lang="da-DK" smtClean="0"/>
              <a:t>/ Miljøstyrelsen / Titel på præsentation</a:t>
            </a:r>
            <a:endParaRPr lang="da-DK" dirty="0"/>
          </a:p>
        </p:txBody>
      </p:sp>
      <p:sp>
        <p:nvSpPr>
          <p:cNvPr id="5" name="Pladsholder til diasnummer 4"/>
          <p:cNvSpPr>
            <a:spLocks noGrp="1"/>
          </p:cNvSpPr>
          <p:nvPr>
            <p:ph type="sldNum" sz="quarter" idx="11"/>
          </p:nvPr>
        </p:nvSpPr>
        <p:spPr/>
        <p:txBody>
          <a:bodyPr/>
          <a:lstStyle/>
          <a:p>
            <a:fld id="{667EC89C-17A0-4E64-A6D2-B825673CEEDF}" type="slidenum">
              <a:rPr lang="da-DK" smtClean="0"/>
              <a:pPr/>
              <a:t>7</a:t>
            </a:fld>
            <a:endParaRPr lang="da-DK" dirty="0"/>
          </a:p>
        </p:txBody>
      </p:sp>
    </p:spTree>
    <p:extLst>
      <p:ext uri="{BB962C8B-B14F-4D97-AF65-F5344CB8AC3E}">
        <p14:creationId xmlns:p14="http://schemas.microsoft.com/office/powerpoint/2010/main" val="302487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r>
              <a:rPr lang="da-DK" dirty="0" smtClean="0"/>
              <a:t>/ Miljøstyrelsen / Affaldsdatasystemet</a:t>
            </a:r>
            <a:endParaRPr lang="da-DK" dirty="0"/>
          </a:p>
        </p:txBody>
      </p:sp>
      <p:sp>
        <p:nvSpPr>
          <p:cNvPr id="5" name="Pladsholder til diasnummer 4"/>
          <p:cNvSpPr>
            <a:spLocks noGrp="1"/>
          </p:cNvSpPr>
          <p:nvPr>
            <p:ph type="sldNum" sz="quarter" idx="12"/>
          </p:nvPr>
        </p:nvSpPr>
        <p:spPr/>
        <p:txBody>
          <a:bodyPr/>
          <a:lstStyle/>
          <a:p>
            <a:fld id="{667EC89C-17A0-4E64-A6D2-B825673CEEDF}" type="slidenum">
              <a:rPr lang="da-DK" smtClean="0"/>
              <a:t>8</a:t>
            </a:fld>
            <a:endParaRPr lang="da-DK"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171575"/>
            <a:ext cx="78295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boks 5"/>
          <p:cNvSpPr txBox="1"/>
          <p:nvPr/>
        </p:nvSpPr>
        <p:spPr>
          <a:xfrm>
            <a:off x="657225" y="294313"/>
            <a:ext cx="2736304" cy="492443"/>
          </a:xfrm>
          <a:prstGeom prst="rect">
            <a:avLst/>
          </a:prstGeom>
          <a:noFill/>
        </p:spPr>
        <p:txBody>
          <a:bodyPr wrap="square" lIns="0" tIns="0" rIns="0" bIns="0" rtlCol="0">
            <a:spAutoFit/>
          </a:bodyPr>
          <a:lstStyle/>
          <a:p>
            <a:r>
              <a:rPr lang="da-DK" sz="3200" b="1" dirty="0" smtClean="0"/>
              <a:t>EAK-koder</a:t>
            </a:r>
          </a:p>
        </p:txBody>
      </p:sp>
    </p:spTree>
    <p:extLst>
      <p:ext uri="{BB962C8B-B14F-4D97-AF65-F5344CB8AC3E}">
        <p14:creationId xmlns:p14="http://schemas.microsoft.com/office/powerpoint/2010/main" val="2113436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0"/>
          </p:nvPr>
        </p:nvSpPr>
        <p:spPr/>
        <p:txBody>
          <a:bodyPr/>
          <a:lstStyle/>
          <a:p>
            <a:r>
              <a:rPr lang="da-DK" smtClean="0"/>
              <a:t>/ Miljøstyrelsen / Titel på præsentation</a:t>
            </a:r>
            <a:endParaRPr lang="da-DK" dirty="0"/>
          </a:p>
        </p:txBody>
      </p:sp>
      <p:sp>
        <p:nvSpPr>
          <p:cNvPr id="3" name="Pladsholder til slidenummer 2"/>
          <p:cNvSpPr>
            <a:spLocks noGrp="1"/>
          </p:cNvSpPr>
          <p:nvPr>
            <p:ph type="sldNum" sz="quarter" idx="11"/>
          </p:nvPr>
        </p:nvSpPr>
        <p:spPr/>
        <p:txBody>
          <a:bodyPr/>
          <a:lstStyle/>
          <a:p>
            <a:fld id="{667EC89C-17A0-4E64-A6D2-B825673CEEDF}" type="slidenum">
              <a:rPr lang="da-DK" smtClean="0"/>
              <a:pPr/>
              <a:t>9</a:t>
            </a:fld>
            <a:endParaRPr lang="da-DK" dirty="0"/>
          </a:p>
        </p:txBody>
      </p:sp>
      <p:graphicFrame>
        <p:nvGraphicFramePr>
          <p:cNvPr id="11" name="Pladsholder til indhold 19"/>
          <p:cNvGraphicFramePr>
            <a:graphicFrameLocks noGrp="1"/>
          </p:cNvGraphicFramePr>
          <p:nvPr>
            <p:ph sz="quarter" idx="14"/>
            <p:extLst>
              <p:ext uri="{D42A27DB-BD31-4B8C-83A1-F6EECF244321}">
                <p14:modId xmlns:p14="http://schemas.microsoft.com/office/powerpoint/2010/main" val="3447923958"/>
              </p:ext>
            </p:extLst>
          </p:nvPr>
        </p:nvGraphicFramePr>
        <p:xfrm>
          <a:off x="755576" y="1113131"/>
          <a:ext cx="5760640" cy="48863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boks 4"/>
          <p:cNvSpPr txBox="1"/>
          <p:nvPr/>
        </p:nvSpPr>
        <p:spPr>
          <a:xfrm>
            <a:off x="395536" y="620688"/>
            <a:ext cx="4608512" cy="492443"/>
          </a:xfrm>
          <a:prstGeom prst="rect">
            <a:avLst/>
          </a:prstGeom>
          <a:noFill/>
        </p:spPr>
        <p:txBody>
          <a:bodyPr wrap="square" lIns="0" tIns="0" rIns="0" bIns="0" rtlCol="0">
            <a:spAutoFit/>
          </a:bodyPr>
          <a:lstStyle/>
          <a:p>
            <a:r>
              <a:rPr lang="da-DK" sz="3200" b="1" dirty="0" smtClean="0"/>
              <a:t>Affaldsbehandling</a:t>
            </a:r>
          </a:p>
        </p:txBody>
      </p:sp>
      <p:pic>
        <p:nvPicPr>
          <p:cNvPr id="1026" name="Picture 2" descr="Billedresultat for genanvendel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013" y="0"/>
            <a:ext cx="3810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41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THB_MST_PowerPoint_Skabelon_4_3">
  <a:themeElements>
    <a:clrScheme name="MFVM - Miljøstyrelsen">
      <a:dk1>
        <a:srgbClr val="000000"/>
      </a:dk1>
      <a:lt1>
        <a:sysClr val="window" lastClr="FFFFFF"/>
      </a:lt1>
      <a:dk2>
        <a:srgbClr val="BFE1D2"/>
      </a:dk2>
      <a:lt2>
        <a:srgbClr val="E5F3ED"/>
      </a:lt2>
      <a:accent1>
        <a:srgbClr val="00874B"/>
      </a:accent1>
      <a:accent2>
        <a:srgbClr val="003127"/>
      </a:accent2>
      <a:accent3>
        <a:srgbClr val="0085AD"/>
      </a:accent3>
      <a:accent4>
        <a:srgbClr val="33B9C4"/>
      </a:accent4>
      <a:accent5>
        <a:srgbClr val="ABBC38"/>
      </a:accent5>
      <a:accent6>
        <a:srgbClr val="EFDB6C"/>
      </a:accent6>
      <a:hlink>
        <a:srgbClr val="0000FF"/>
      </a:hlink>
      <a:folHlink>
        <a:srgbClr val="800080"/>
      </a:folHlink>
    </a:clrScheme>
    <a:fontScheme name="Miljø og Fødevareministerie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 xmlns:thm15="http://schemas.microsoft.com/office/thememl/2012/main" name="Miljøstyrelsen PowerPoint Skabelon 4_3" id="{05104B20-CA7C-4591-80B8-1243FB6DF09D}" vid="{9D5792CD-BE72-491D-9CD9-23DE329E3A2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LTHB_MST_PowerPoint_Skabelon_4_3</Template>
  <TotalTime>0</TotalTime>
  <Words>2266</Words>
  <Application>Microsoft Office PowerPoint</Application>
  <PresentationFormat>Skærmshow (4:3)</PresentationFormat>
  <Paragraphs>359</Paragraphs>
  <Slides>25</Slides>
  <Notes>22</Notes>
  <HiddenSlides>0</HiddenSlides>
  <MMClips>0</MMClips>
  <ScaleCrop>false</ScaleCrop>
  <HeadingPairs>
    <vt:vector size="4" baseType="variant">
      <vt:variant>
        <vt:lpstr>Tema</vt:lpstr>
      </vt:variant>
      <vt:variant>
        <vt:i4>1</vt:i4>
      </vt:variant>
      <vt:variant>
        <vt:lpstr>Diastitler</vt:lpstr>
      </vt:variant>
      <vt:variant>
        <vt:i4>25</vt:i4>
      </vt:variant>
    </vt:vector>
  </HeadingPairs>
  <TitlesOfParts>
    <vt:vector size="26" baseType="lpstr">
      <vt:lpstr>LTHB_MST_PowerPoint_Skabelon_4_3</vt:lpstr>
      <vt:lpstr>PowerPoint-præsentation</vt:lpstr>
      <vt:lpstr>Hovedpunkter</vt:lpstr>
      <vt:lpstr>AD-hvaffor noget?   Affaldsdatasystemet (ADS)  </vt:lpstr>
      <vt:lpstr>PowerPoint-præsentation</vt:lpstr>
      <vt:lpstr>PowerPoint-præsentation</vt:lpstr>
      <vt:lpstr>Hvad indberettes der?</vt:lpstr>
      <vt:lpstr>PowerPoint-præsentation</vt:lpstr>
      <vt:lpstr>PowerPoint-præsentation</vt:lpstr>
      <vt:lpstr>PowerPoint-præsentation</vt:lpstr>
      <vt:lpstr>Hvad kan vi bruge ADS til? </vt:lpstr>
      <vt:lpstr>PowerPoint-præsentation</vt:lpstr>
      <vt:lpstr>Rapportudtræk: R030 - Rådata kommune </vt:lpstr>
      <vt:lpstr>Kan vi bruge data?</vt:lpstr>
      <vt:lpstr>Hvordan trækker vi data ud? </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2016-03-30T08:21:18Z</dcterms:created>
  <dcterms:modified xsi:type="dcterms:W3CDTF">2018-11-01T08:06:59Z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