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7" r:id="rId5"/>
    <p:sldId id="267" r:id="rId6"/>
    <p:sldId id="259" r:id="rId7"/>
    <p:sldId id="279" r:id="rId8"/>
    <p:sldId id="282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5FCF2-CC4C-4AD5-8A82-ED6C92C962DC}" v="21" dt="2022-03-08T07:37:12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676" autoAdjust="0"/>
  </p:normalViewPr>
  <p:slideViewPr>
    <p:cSldViewPr snapToGrid="0">
      <p:cViewPr varScale="1">
        <p:scale>
          <a:sx n="82" d="100"/>
          <a:sy n="82" d="100"/>
        </p:scale>
        <p:origin x="15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Knud Bro Lorenzen" userId="3736880c-8619-411e-80cd-86596171562f" providerId="ADAL" clId="{FED5FCF2-CC4C-4AD5-8A82-ED6C92C962DC}"/>
    <pc:docChg chg="undo custSel addSld delSld modSld sldOrd">
      <pc:chgData name="Jakob Knud Bro Lorenzen" userId="3736880c-8619-411e-80cd-86596171562f" providerId="ADAL" clId="{FED5FCF2-CC4C-4AD5-8A82-ED6C92C962DC}" dt="2022-03-08T07:43:55.581" v="564" actId="729"/>
      <pc:docMkLst>
        <pc:docMk/>
      </pc:docMkLst>
      <pc:sldChg chg="addSp delSp modSp mod setBg">
        <pc:chgData name="Jakob Knud Bro Lorenzen" userId="3736880c-8619-411e-80cd-86596171562f" providerId="ADAL" clId="{FED5FCF2-CC4C-4AD5-8A82-ED6C92C962DC}" dt="2022-03-08T07:37:19.368" v="563" actId="26606"/>
        <pc:sldMkLst>
          <pc:docMk/>
          <pc:sldMk cId="981490364" sldId="257"/>
        </pc:sldMkLst>
        <pc:spChg chg="mod">
          <ac:chgData name="Jakob Knud Bro Lorenzen" userId="3736880c-8619-411e-80cd-86596171562f" providerId="ADAL" clId="{FED5FCF2-CC4C-4AD5-8A82-ED6C92C962DC}" dt="2022-03-08T07:37:19.368" v="563" actId="26606"/>
          <ac:spMkLst>
            <pc:docMk/>
            <pc:sldMk cId="981490364" sldId="257"/>
            <ac:spMk id="2" creationId="{255636E6-CECD-4928-A692-EE28C1C71025}"/>
          </ac:spMkLst>
        </pc:spChg>
        <pc:spChg chg="mod">
          <ac:chgData name="Jakob Knud Bro Lorenzen" userId="3736880c-8619-411e-80cd-86596171562f" providerId="ADAL" clId="{FED5FCF2-CC4C-4AD5-8A82-ED6C92C962DC}" dt="2022-03-08T07:37:19.368" v="563" actId="26606"/>
          <ac:spMkLst>
            <pc:docMk/>
            <pc:sldMk cId="981490364" sldId="257"/>
            <ac:spMk id="3" creationId="{8AC84E5B-0710-4D66-A979-B6E2F8F02757}"/>
          </ac:spMkLst>
        </pc:spChg>
        <pc:spChg chg="del">
          <ac:chgData name="Jakob Knud Bro Lorenzen" userId="3736880c-8619-411e-80cd-86596171562f" providerId="ADAL" clId="{FED5FCF2-CC4C-4AD5-8A82-ED6C92C962DC}" dt="2022-03-08T07:37:19.368" v="563" actId="26606"/>
          <ac:spMkLst>
            <pc:docMk/>
            <pc:sldMk cId="981490364" sldId="257"/>
            <ac:spMk id="12" creationId="{8F23F8A3-8FD7-4779-8323-FDC26BE99889}"/>
          </ac:spMkLst>
        </pc:spChg>
        <pc:spChg chg="del">
          <ac:chgData name="Jakob Knud Bro Lorenzen" userId="3736880c-8619-411e-80cd-86596171562f" providerId="ADAL" clId="{FED5FCF2-CC4C-4AD5-8A82-ED6C92C962DC}" dt="2022-03-08T07:37:19.368" v="563" actId="26606"/>
          <ac:spMkLst>
            <pc:docMk/>
            <pc:sldMk cId="981490364" sldId="257"/>
            <ac:spMk id="14" creationId="{F605C4CC-A25C-416F-8333-7CB7DC97D870}"/>
          </ac:spMkLst>
        </pc:spChg>
        <pc:spChg chg="add">
          <ac:chgData name="Jakob Knud Bro Lorenzen" userId="3736880c-8619-411e-80cd-86596171562f" providerId="ADAL" clId="{FED5FCF2-CC4C-4AD5-8A82-ED6C92C962DC}" dt="2022-03-08T07:37:19.368" v="563" actId="26606"/>
          <ac:spMkLst>
            <pc:docMk/>
            <pc:sldMk cId="981490364" sldId="257"/>
            <ac:spMk id="19" creationId="{B0792D4F-247E-46FE-85FC-881DEFA41D94}"/>
          </ac:spMkLst>
        </pc:spChg>
        <pc:picChg chg="add mod">
          <ac:chgData name="Jakob Knud Bro Lorenzen" userId="3736880c-8619-411e-80cd-86596171562f" providerId="ADAL" clId="{FED5FCF2-CC4C-4AD5-8A82-ED6C92C962DC}" dt="2022-03-08T07:37:19.368" v="563" actId="26606"/>
          <ac:picMkLst>
            <pc:docMk/>
            <pc:sldMk cId="981490364" sldId="257"/>
            <ac:picMk id="4" creationId="{89B3559B-5365-42E3-98DE-C903DE1F3E13}"/>
          </ac:picMkLst>
        </pc:picChg>
        <pc:picChg chg="del">
          <ac:chgData name="Jakob Knud Bro Lorenzen" userId="3736880c-8619-411e-80cd-86596171562f" providerId="ADAL" clId="{FED5FCF2-CC4C-4AD5-8A82-ED6C92C962DC}" dt="2022-03-08T07:37:09.661" v="560" actId="478"/>
          <ac:picMkLst>
            <pc:docMk/>
            <pc:sldMk cId="981490364" sldId="257"/>
            <ac:picMk id="7" creationId="{F9627EF6-0FDD-4397-B6C0-19A5D39BD0D4}"/>
          </ac:picMkLst>
        </pc:picChg>
        <pc:picChg chg="add del">
          <ac:chgData name="Jakob Knud Bro Lorenzen" userId="3736880c-8619-411e-80cd-86596171562f" providerId="ADAL" clId="{FED5FCF2-CC4C-4AD5-8A82-ED6C92C962DC}" dt="2022-03-08T07:37:09.661" v="560" actId="478"/>
          <ac:picMkLst>
            <pc:docMk/>
            <pc:sldMk cId="981490364" sldId="257"/>
            <ac:picMk id="1026" creationId="{F23E1F2D-E4EB-4A67-9B74-D9EDBCE05F84}"/>
          </ac:picMkLst>
        </pc:picChg>
        <pc:cxnChg chg="add">
          <ac:chgData name="Jakob Knud Bro Lorenzen" userId="3736880c-8619-411e-80cd-86596171562f" providerId="ADAL" clId="{FED5FCF2-CC4C-4AD5-8A82-ED6C92C962DC}" dt="2022-03-08T07:37:19.368" v="563" actId="26606"/>
          <ac:cxnSpMkLst>
            <pc:docMk/>
            <pc:sldMk cId="981490364" sldId="257"/>
            <ac:cxnSpMk id="21" creationId="{749A7284-D010-4ACB-A08A-FC3C3689B5EB}"/>
          </ac:cxnSpMkLst>
        </pc:cxnChg>
      </pc:sldChg>
      <pc:sldChg chg="mod modShow">
        <pc:chgData name="Jakob Knud Bro Lorenzen" userId="3736880c-8619-411e-80cd-86596171562f" providerId="ADAL" clId="{FED5FCF2-CC4C-4AD5-8A82-ED6C92C962DC}" dt="2022-03-08T07:43:55.581" v="564" actId="729"/>
        <pc:sldMkLst>
          <pc:docMk/>
          <pc:sldMk cId="3867314875" sldId="258"/>
        </pc:sldMkLst>
      </pc:sldChg>
      <pc:sldChg chg="modSp mod">
        <pc:chgData name="Jakob Knud Bro Lorenzen" userId="3736880c-8619-411e-80cd-86596171562f" providerId="ADAL" clId="{FED5FCF2-CC4C-4AD5-8A82-ED6C92C962DC}" dt="2022-03-07T12:01:31.554" v="555" actId="255"/>
        <pc:sldMkLst>
          <pc:docMk/>
          <pc:sldMk cId="2972951565" sldId="259"/>
        </pc:sldMkLst>
        <pc:spChg chg="mod">
          <ac:chgData name="Jakob Knud Bro Lorenzen" userId="3736880c-8619-411e-80cd-86596171562f" providerId="ADAL" clId="{FED5FCF2-CC4C-4AD5-8A82-ED6C92C962DC}" dt="2022-03-07T12:01:31.554" v="555" actId="255"/>
          <ac:spMkLst>
            <pc:docMk/>
            <pc:sldMk cId="2972951565" sldId="259"/>
            <ac:spMk id="3" creationId="{4CE438E3-0817-4990-AA41-9D2D0AF202A4}"/>
          </ac:spMkLst>
        </pc:spChg>
      </pc:sldChg>
      <pc:sldChg chg="modSp mod ord">
        <pc:chgData name="Jakob Knud Bro Lorenzen" userId="3736880c-8619-411e-80cd-86596171562f" providerId="ADAL" clId="{FED5FCF2-CC4C-4AD5-8A82-ED6C92C962DC}" dt="2022-03-07T12:01:45.492" v="557" actId="20577"/>
        <pc:sldMkLst>
          <pc:docMk/>
          <pc:sldMk cId="1689713299" sldId="267"/>
        </pc:sldMkLst>
        <pc:spChg chg="mod">
          <ac:chgData name="Jakob Knud Bro Lorenzen" userId="3736880c-8619-411e-80cd-86596171562f" providerId="ADAL" clId="{FED5FCF2-CC4C-4AD5-8A82-ED6C92C962DC}" dt="2022-03-07T12:01:45.492" v="557" actId="20577"/>
          <ac:spMkLst>
            <pc:docMk/>
            <pc:sldMk cId="1689713299" sldId="267"/>
            <ac:spMk id="2" creationId="{BEA53584-3E8E-44DD-AADE-D86673DC62C9}"/>
          </ac:spMkLst>
        </pc:spChg>
      </pc:sldChg>
      <pc:sldChg chg="add del">
        <pc:chgData name="Jakob Knud Bro Lorenzen" userId="3736880c-8619-411e-80cd-86596171562f" providerId="ADAL" clId="{FED5FCF2-CC4C-4AD5-8A82-ED6C92C962DC}" dt="2022-03-07T11:50:22.273" v="468"/>
        <pc:sldMkLst>
          <pc:docMk/>
          <pc:sldMk cId="3415619316" sldId="269"/>
        </pc:sldMkLst>
      </pc:sldChg>
      <pc:sldChg chg="add del">
        <pc:chgData name="Jakob Knud Bro Lorenzen" userId="3736880c-8619-411e-80cd-86596171562f" providerId="ADAL" clId="{FED5FCF2-CC4C-4AD5-8A82-ED6C92C962DC}" dt="2022-03-07T11:50:22.273" v="468"/>
        <pc:sldMkLst>
          <pc:docMk/>
          <pc:sldMk cId="3686773106" sldId="271"/>
        </pc:sldMkLst>
      </pc:sldChg>
      <pc:sldChg chg="modSp add del mod">
        <pc:chgData name="Jakob Knud Bro Lorenzen" userId="3736880c-8619-411e-80cd-86596171562f" providerId="ADAL" clId="{FED5FCF2-CC4C-4AD5-8A82-ED6C92C962DC}" dt="2022-03-07T11:50:22.273" v="468"/>
        <pc:sldMkLst>
          <pc:docMk/>
          <pc:sldMk cId="1298851756" sldId="272"/>
        </pc:sldMkLst>
        <pc:spChg chg="mod">
          <ac:chgData name="Jakob Knud Bro Lorenzen" userId="3736880c-8619-411e-80cd-86596171562f" providerId="ADAL" clId="{FED5FCF2-CC4C-4AD5-8A82-ED6C92C962DC}" dt="2022-03-07T11:50:22.273" v="468"/>
          <ac:spMkLst>
            <pc:docMk/>
            <pc:sldMk cId="1298851756" sldId="272"/>
            <ac:spMk id="2" creationId="{11FEDE39-ED46-48F7-B230-09CBB0A4409F}"/>
          </ac:spMkLst>
        </pc:spChg>
      </pc:sldChg>
      <pc:sldChg chg="modSp add del mod">
        <pc:chgData name="Jakob Knud Bro Lorenzen" userId="3736880c-8619-411e-80cd-86596171562f" providerId="ADAL" clId="{FED5FCF2-CC4C-4AD5-8A82-ED6C92C962DC}" dt="2022-03-07T11:50:22.273" v="468"/>
        <pc:sldMkLst>
          <pc:docMk/>
          <pc:sldMk cId="1307664244" sldId="273"/>
        </pc:sldMkLst>
        <pc:spChg chg="mod">
          <ac:chgData name="Jakob Knud Bro Lorenzen" userId="3736880c-8619-411e-80cd-86596171562f" providerId="ADAL" clId="{FED5FCF2-CC4C-4AD5-8A82-ED6C92C962DC}" dt="2022-03-07T11:50:22.273" v="468"/>
          <ac:spMkLst>
            <pc:docMk/>
            <pc:sldMk cId="1307664244" sldId="273"/>
            <ac:spMk id="2" creationId="{930F64EB-9197-483E-A3FD-127F723C4438}"/>
          </ac:spMkLst>
        </pc:spChg>
      </pc:sldChg>
      <pc:sldChg chg="modSp add del mod">
        <pc:chgData name="Jakob Knud Bro Lorenzen" userId="3736880c-8619-411e-80cd-86596171562f" providerId="ADAL" clId="{FED5FCF2-CC4C-4AD5-8A82-ED6C92C962DC}" dt="2022-03-07T11:50:22.273" v="468"/>
        <pc:sldMkLst>
          <pc:docMk/>
          <pc:sldMk cId="1218270600" sldId="274"/>
        </pc:sldMkLst>
        <pc:spChg chg="mod">
          <ac:chgData name="Jakob Knud Bro Lorenzen" userId="3736880c-8619-411e-80cd-86596171562f" providerId="ADAL" clId="{FED5FCF2-CC4C-4AD5-8A82-ED6C92C962DC}" dt="2022-03-07T11:50:22.273" v="468"/>
          <ac:spMkLst>
            <pc:docMk/>
            <pc:sldMk cId="1218270600" sldId="274"/>
            <ac:spMk id="2" creationId="{930F64EB-9197-483E-A3FD-127F723C4438}"/>
          </ac:spMkLst>
        </pc:spChg>
      </pc:sldChg>
      <pc:sldChg chg="modSp add del mod">
        <pc:chgData name="Jakob Knud Bro Lorenzen" userId="3736880c-8619-411e-80cd-86596171562f" providerId="ADAL" clId="{FED5FCF2-CC4C-4AD5-8A82-ED6C92C962DC}" dt="2022-03-07T11:50:22.273" v="468"/>
        <pc:sldMkLst>
          <pc:docMk/>
          <pc:sldMk cId="550378884" sldId="276"/>
        </pc:sldMkLst>
        <pc:spChg chg="mod">
          <ac:chgData name="Jakob Knud Bro Lorenzen" userId="3736880c-8619-411e-80cd-86596171562f" providerId="ADAL" clId="{FED5FCF2-CC4C-4AD5-8A82-ED6C92C962DC}" dt="2022-03-07T11:50:22.273" v="468"/>
          <ac:spMkLst>
            <pc:docMk/>
            <pc:sldMk cId="550378884" sldId="276"/>
            <ac:spMk id="2" creationId="{930F64EB-9197-483E-A3FD-127F723C4438}"/>
          </ac:spMkLst>
        </pc:spChg>
      </pc:sldChg>
      <pc:sldChg chg="modSp mod modNotesTx">
        <pc:chgData name="Jakob Knud Bro Lorenzen" userId="3736880c-8619-411e-80cd-86596171562f" providerId="ADAL" clId="{FED5FCF2-CC4C-4AD5-8A82-ED6C92C962DC}" dt="2022-03-07T12:01:49.534" v="558" actId="20577"/>
        <pc:sldMkLst>
          <pc:docMk/>
          <pc:sldMk cId="4156831666" sldId="277"/>
        </pc:sldMkLst>
        <pc:spChg chg="mod">
          <ac:chgData name="Jakob Knud Bro Lorenzen" userId="3736880c-8619-411e-80cd-86596171562f" providerId="ADAL" clId="{FED5FCF2-CC4C-4AD5-8A82-ED6C92C962DC}" dt="2022-03-07T12:01:49.534" v="558" actId="20577"/>
          <ac:spMkLst>
            <pc:docMk/>
            <pc:sldMk cId="4156831666" sldId="277"/>
            <ac:spMk id="3" creationId="{2C115453-A2BC-4FEB-9142-E3A0C128A7DF}"/>
          </ac:spMkLst>
        </pc:spChg>
      </pc:sldChg>
      <pc:sldChg chg="del">
        <pc:chgData name="Jakob Knud Bro Lorenzen" userId="3736880c-8619-411e-80cd-86596171562f" providerId="ADAL" clId="{FED5FCF2-CC4C-4AD5-8A82-ED6C92C962DC}" dt="2022-03-07T11:46:41.646" v="461" actId="47"/>
        <pc:sldMkLst>
          <pc:docMk/>
          <pc:sldMk cId="1856128207" sldId="278"/>
        </pc:sldMkLst>
      </pc:sldChg>
      <pc:sldChg chg="addSp delSp modSp mod modNotesTx">
        <pc:chgData name="Jakob Knud Bro Lorenzen" userId="3736880c-8619-411e-80cd-86596171562f" providerId="ADAL" clId="{FED5FCF2-CC4C-4AD5-8A82-ED6C92C962DC}" dt="2022-03-07T12:01:07.188" v="553" actId="27636"/>
        <pc:sldMkLst>
          <pc:docMk/>
          <pc:sldMk cId="2672040588" sldId="279"/>
        </pc:sldMkLst>
        <pc:spChg chg="mod">
          <ac:chgData name="Jakob Knud Bro Lorenzen" userId="3736880c-8619-411e-80cd-86596171562f" providerId="ADAL" clId="{FED5FCF2-CC4C-4AD5-8A82-ED6C92C962DC}" dt="2022-03-07T12:01:07.188" v="553" actId="27636"/>
          <ac:spMkLst>
            <pc:docMk/>
            <pc:sldMk cId="2672040588" sldId="279"/>
            <ac:spMk id="2" creationId="{9E2B7DF1-FA57-4C85-830C-574D4C26140B}"/>
          </ac:spMkLst>
        </pc:spChg>
        <pc:spChg chg="del mod">
          <ac:chgData name="Jakob Knud Bro Lorenzen" userId="3736880c-8619-411e-80cd-86596171562f" providerId="ADAL" clId="{FED5FCF2-CC4C-4AD5-8A82-ED6C92C962DC}" dt="2022-03-07T11:46:03.248" v="454" actId="931"/>
          <ac:spMkLst>
            <pc:docMk/>
            <pc:sldMk cId="2672040588" sldId="279"/>
            <ac:spMk id="3" creationId="{4CE438E3-0817-4990-AA41-9D2D0AF202A4}"/>
          </ac:spMkLst>
        </pc:spChg>
        <pc:spChg chg="del">
          <ac:chgData name="Jakob Knud Bro Lorenzen" userId="3736880c-8619-411e-80cd-86596171562f" providerId="ADAL" clId="{FED5FCF2-CC4C-4AD5-8A82-ED6C92C962DC}" dt="2022-03-07T11:46:16.232" v="458" actId="26606"/>
          <ac:spMkLst>
            <pc:docMk/>
            <pc:sldMk cId="2672040588" sldId="279"/>
            <ac:spMk id="71" creationId="{CF62D2A7-8207-488C-9F46-316BA81A16C8}"/>
          </ac:spMkLst>
        </pc:spChg>
        <pc:spChg chg="add">
          <ac:chgData name="Jakob Knud Bro Lorenzen" userId="3736880c-8619-411e-80cd-86596171562f" providerId="ADAL" clId="{FED5FCF2-CC4C-4AD5-8A82-ED6C92C962DC}" dt="2022-03-07T11:46:16.232" v="458" actId="26606"/>
          <ac:spMkLst>
            <pc:docMk/>
            <pc:sldMk cId="2672040588" sldId="279"/>
            <ac:spMk id="76" creationId="{8537B233-9CDD-4A90-AABB-A8963DEE4FBC}"/>
          </ac:spMkLst>
        </pc:spChg>
        <pc:picChg chg="add mod">
          <ac:chgData name="Jakob Knud Bro Lorenzen" userId="3736880c-8619-411e-80cd-86596171562f" providerId="ADAL" clId="{FED5FCF2-CC4C-4AD5-8A82-ED6C92C962DC}" dt="2022-03-07T11:46:16.232" v="458" actId="26606"/>
          <ac:picMkLst>
            <pc:docMk/>
            <pc:sldMk cId="2672040588" sldId="279"/>
            <ac:picMk id="5" creationId="{3FC46850-810C-4348-BEB4-F8FEFA9DD44A}"/>
          </ac:picMkLst>
        </pc:picChg>
        <pc:cxnChg chg="add">
          <ac:chgData name="Jakob Knud Bro Lorenzen" userId="3736880c-8619-411e-80cd-86596171562f" providerId="ADAL" clId="{FED5FCF2-CC4C-4AD5-8A82-ED6C92C962DC}" dt="2022-03-07T11:46:16.232" v="458" actId="26606"/>
          <ac:cxnSpMkLst>
            <pc:docMk/>
            <pc:sldMk cId="2672040588" sldId="279"/>
            <ac:cxnSpMk id="78" creationId="{040575EE-C594-4566-BC00-663004E52AB5}"/>
          </ac:cxnSpMkLst>
        </pc:cxnChg>
      </pc:sldChg>
      <pc:sldChg chg="del">
        <pc:chgData name="Jakob Knud Bro Lorenzen" userId="3736880c-8619-411e-80cd-86596171562f" providerId="ADAL" clId="{FED5FCF2-CC4C-4AD5-8A82-ED6C92C962DC}" dt="2022-03-07T11:45:16.164" v="450" actId="47"/>
        <pc:sldMkLst>
          <pc:docMk/>
          <pc:sldMk cId="3097858602" sldId="280"/>
        </pc:sldMkLst>
      </pc:sldChg>
      <pc:sldChg chg="del">
        <pc:chgData name="Jakob Knud Bro Lorenzen" userId="3736880c-8619-411e-80cd-86596171562f" providerId="ADAL" clId="{FED5FCF2-CC4C-4AD5-8A82-ED6C92C962DC}" dt="2022-03-07T11:45:15.678" v="449" actId="47"/>
        <pc:sldMkLst>
          <pc:docMk/>
          <pc:sldMk cId="1451528515" sldId="281"/>
        </pc:sldMkLst>
      </pc:sldChg>
      <pc:sldChg chg="addSp delSp modSp mod modNotesTx">
        <pc:chgData name="Jakob Knud Bro Lorenzen" userId="3736880c-8619-411e-80cd-86596171562f" providerId="ADAL" clId="{FED5FCF2-CC4C-4AD5-8A82-ED6C92C962DC}" dt="2022-03-07T11:46:39.501" v="460" actId="6549"/>
        <pc:sldMkLst>
          <pc:docMk/>
          <pc:sldMk cId="546303902" sldId="282"/>
        </pc:sldMkLst>
        <pc:spChg chg="mod">
          <ac:chgData name="Jakob Knud Bro Lorenzen" userId="3736880c-8619-411e-80cd-86596171562f" providerId="ADAL" clId="{FED5FCF2-CC4C-4AD5-8A82-ED6C92C962DC}" dt="2022-03-07T11:45:08.191" v="448" actId="1076"/>
          <ac:spMkLst>
            <pc:docMk/>
            <pc:sldMk cId="546303902" sldId="282"/>
            <ac:spMk id="2" creationId="{9E2B7DF1-FA57-4C85-830C-574D4C26140B}"/>
          </ac:spMkLst>
        </pc:spChg>
        <pc:spChg chg="del">
          <ac:chgData name="Jakob Knud Bro Lorenzen" userId="3736880c-8619-411e-80cd-86596171562f" providerId="ADAL" clId="{FED5FCF2-CC4C-4AD5-8A82-ED6C92C962DC}" dt="2022-03-07T11:45:04.455" v="447" actId="478"/>
          <ac:spMkLst>
            <pc:docMk/>
            <pc:sldMk cId="546303902" sldId="282"/>
            <ac:spMk id="3" creationId="{4CE438E3-0817-4990-AA41-9D2D0AF202A4}"/>
          </ac:spMkLst>
        </pc:spChg>
        <pc:spChg chg="add del mod">
          <ac:chgData name="Jakob Knud Bro Lorenzen" userId="3736880c-8619-411e-80cd-86596171562f" providerId="ADAL" clId="{FED5FCF2-CC4C-4AD5-8A82-ED6C92C962DC}" dt="2022-03-07T11:46:33.062" v="459" actId="478"/>
          <ac:spMkLst>
            <pc:docMk/>
            <pc:sldMk cId="546303902" sldId="282"/>
            <ac:spMk id="5" creationId="{47D8E2FC-32AD-48CE-BCE9-6DB2118F0E3D}"/>
          </ac:spMkLst>
        </pc:spChg>
      </pc:sldChg>
      <pc:sldChg chg="del">
        <pc:chgData name="Jakob Knud Bro Lorenzen" userId="3736880c-8619-411e-80cd-86596171562f" providerId="ADAL" clId="{FED5FCF2-CC4C-4AD5-8A82-ED6C92C962DC}" dt="2022-03-07T11:45:19.834" v="451" actId="47"/>
        <pc:sldMkLst>
          <pc:docMk/>
          <pc:sldMk cId="3197356553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F972-C116-409A-86B0-63B22A90F761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1038-1B2B-4743-B229-BD50B87C2F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20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17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Husk af kommentarer og andre spændende ting også kan lægges på netværkets side – det bliver forhåbentlig et aktivt site. Hvis vi bruger det.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251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4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1590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201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1038-1B2B-4743-B229-BD50B87C2F9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72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27F6A-33AF-4B05-BD8A-A69D80782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05DF865-73D2-4D59-812E-95DE31E83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6932BE-CF28-4CE1-8A81-CC0A9AD4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C67DBE-EEF5-449E-83A1-8F7C408D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C6BBC13-7D9D-4E94-9A8D-8C8AA9A3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15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C8CC4-0668-42D6-9FBD-32F55662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67EF1D5-805A-4439-ACBF-404654EAE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1947B2-61A3-4C53-AA67-3CF4DEF6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B5F6FC-C0FB-4FEB-B2AE-B3107342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A54FB1E-8326-4F20-8E17-6A0B35E0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77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8D5B14A-5756-4A85-901C-E9105B406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67923FA-900E-49E3-8A5A-960F284C2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599878-3EAE-4F18-9DC0-8447E3AB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52EC57-8EAC-46C1-9572-7E9F8F9E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06A6B0-D0E6-4C1C-B4D3-96CB11B6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898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8D644-144E-4831-9553-52250D3E3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661745-B21F-4284-BD0B-E1015E42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BF6B46-C39D-46B9-A0D4-08E9A719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761BDD-F157-4B3A-AAF8-A4A45D28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948D307-EFFB-4866-9847-68F93A1A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424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A715D-A4B0-4C58-9759-0A87EA31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C1B038-597E-496E-AD12-95B2F9547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8B9299-FAFA-45D5-B454-BF6CBF2A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9FA8E4-7A8B-4BAA-93D8-254A4AD2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31A8BB-B5BB-4D8F-B411-BFDB4177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596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B44FD-893D-4C79-8542-9D39A8C6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BEE316C-DBA5-4E68-9C49-AFFD89253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8DAE7D0-353E-49F6-A818-817A5D888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078D03-CC0F-4085-85C0-210F9171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134E91D-D4BF-4CFC-A9F9-17D9DC41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2FFD28-1D49-42FD-A103-0F16DFC0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156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3C489-F477-446A-A529-1B76F9F8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819C8A3-8775-4E33-A43D-ED28DA5B4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5C2F00B-C077-4708-8C75-684CA2B8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8F962F6-D337-44DA-BC99-46689F940C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F82B856-5F99-4F46-88BA-A85391ADD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1E34A3D-9C2B-4678-82FA-D410A65D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4FA5B47-8EB4-4A31-A115-CA83222F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F724B16-2448-4D87-A6A4-93DC088D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80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C4960-C45A-46AB-AB58-EA115DD3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771BD5E-C0F6-46AA-A6E8-E67E32E5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2A3F013-ACCB-4DC0-909B-B5BD80F7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44C68B5-A9F6-4F16-B2BA-4919DC67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549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9429E0B-B164-436A-B8BD-04B13A68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C6C6879-0F25-4CAF-948E-E30D72A7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8FD4736-1FCF-4B66-966F-734B64EC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485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CB998-5D89-43AB-A6F4-289EB0EE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727CE35-E700-41EE-8A03-ECA1E2F2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01D63FA-4164-40EE-8994-329FEF0B7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A564C-8823-4DE0-8494-757E954E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68BF74D-93CA-4E32-A416-70BA616D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FDAB007-4F4B-4003-8AEF-854C00CF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199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BA4CA-4C43-49CA-85B0-1520ED80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BFA1641-55C3-44A9-B8FC-BF4324E1F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45ABF9E-BCFB-417D-86C3-0AACAB3F4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7AE1B2A-DC11-4BDF-B15F-9E25F3ED0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369021-1D56-4F21-8FC1-1630062E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42A8A99-A89C-41CF-9895-8EE836A7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305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6A68883-2E4F-4C63-9772-F41487D4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6CC13F-3DA3-4E7E-8909-0B3BE55D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980114-4009-48F8-A924-5D474ED9D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498EB-1F4B-479C-8FE8-EBA8FD80F6BC}" type="datetimeFigureOut">
              <a:rPr lang="da-DK" smtClean="0"/>
              <a:t>07-03-2022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C53CFA-4B8C-4808-A9F7-7E24F9790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10F019-DD82-42ED-B03B-4346DDEDF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A0BCB-BC97-41B7-9C2F-38B3D8C110E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18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9C569-F9FF-4390-9135-D74AAFE11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da-DK" sz="5000"/>
              <a:t>KTC Netværk </a:t>
            </a:r>
            <a:br>
              <a:rPr lang="da-DK" sz="5000"/>
            </a:br>
            <a:r>
              <a:rPr lang="da-DK" sz="5000"/>
              <a:t>for </a:t>
            </a:r>
            <a:br>
              <a:rPr lang="da-DK" sz="5000"/>
            </a:br>
            <a:r>
              <a:rPr lang="da-DK" sz="5000"/>
              <a:t>Elladestandere</a:t>
            </a: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lede 3" descr="Et billede, der indeholder tekst, udendørs, træ, jord&#10;&#10;Automatisk genereret beskrivelse">
            <a:extLst>
              <a:ext uri="{FF2B5EF4-FFF2-40B4-BE49-F238E27FC236}">
                <a16:creationId xmlns:a16="http://schemas.microsoft.com/office/drawing/2014/main" id="{8B1651D1-96B3-49B3-AB3E-F3A1AD56E1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89" b="2838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0627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5636E6-CECD-4928-A692-EE28C1C7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688"/>
            <a:ext cx="4892040" cy="1773936"/>
          </a:xfrm>
        </p:spPr>
        <p:txBody>
          <a:bodyPr anchor="b">
            <a:normAutofit/>
          </a:bodyPr>
          <a:lstStyle/>
          <a:p>
            <a:r>
              <a:rPr lang="da-DK" sz="4000" dirty="0"/>
              <a:t>Dagens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AC84E5B-0710-4D66-A979-B6E2F8F02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898648"/>
            <a:ext cx="4892040" cy="3209544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700">
                <a:latin typeface="Open Sans" panose="020B0606030504020204" pitchFamily="34" charset="0"/>
              </a:rPr>
              <a:t>Velkomst og opfølgning på seneste møde 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>
                <a:latin typeface="Open Sans" panose="020B0606030504020204" pitchFamily="34" charset="0"/>
              </a:rPr>
              <a:t>Kort opfølgning på seneste møde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>
                <a:latin typeface="Open Sans" panose="020B0606030504020204" pitchFamily="34" charset="0"/>
              </a:rPr>
              <a:t>Info fra KL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>
                <a:latin typeface="Open Sans" panose="020B0606030504020204" pitchFamily="34" charset="0"/>
              </a:rPr>
              <a:t>Oplæg fra operatør - Drivkraft Danmark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>
                <a:latin typeface="Open Sans" panose="020B0606030504020204" pitchFamily="34" charset="0"/>
              </a:rPr>
              <a:t>Diskussion og drøftelser med operatør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>
                <a:latin typeface="Open Sans" panose="020B0606030504020204" pitchFamily="34" charset="0"/>
              </a:rPr>
              <a:t>Bordet Rundt 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700">
                <a:latin typeface="Open Sans" panose="020B0606030504020204" pitchFamily="34" charset="0"/>
              </a:rPr>
              <a:t>Næste møde og evt.</a:t>
            </a:r>
          </a:p>
          <a:p>
            <a:pPr>
              <a:buFont typeface="+mj-lt"/>
              <a:buAutoNum type="arabicPeriod"/>
            </a:pPr>
            <a:endParaRPr lang="da-DK" sz="1700"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da-DK" sz="1700" b="0" i="0">
                <a:effectLst/>
                <a:latin typeface="Open Sans" panose="020B0606030504020204" pitchFamily="34" charset="0"/>
              </a:rPr>
              <a:t>Kan vi optage mødet?</a:t>
            </a:r>
          </a:p>
          <a:p>
            <a:pPr marL="0" indent="0">
              <a:buNone/>
            </a:pPr>
            <a:endParaRPr lang="da-DK" sz="17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>
            <a:extLst>
              <a:ext uri="{FF2B5EF4-FFF2-40B4-BE49-F238E27FC236}">
                <a16:creationId xmlns:a16="http://schemas.microsoft.com/office/drawing/2014/main" id="{89B3559B-5365-42E3-98DE-C903DE1F3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653" y="576072"/>
            <a:ext cx="381476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90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46CD71-DF47-4C4E-84BF-2A194B68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da-DK" dirty="0"/>
              <a:t>1. Velkomst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8776B7C0-CB3A-4077-AAF0-376CC1B20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r>
              <a:rPr lang="da-DK" sz="2000" dirty="0"/>
              <a:t>Formålet med dagen </a:t>
            </a:r>
          </a:p>
          <a:p>
            <a:r>
              <a:rPr lang="da-DK" sz="2000" dirty="0"/>
              <a:t>Deltagere – hvem er her i dag? </a:t>
            </a:r>
          </a:p>
        </p:txBody>
      </p:sp>
      <p:pic>
        <p:nvPicPr>
          <p:cNvPr id="3076" name="Picture 4" descr="Medlemsmøde: Præsentation">
            <a:extLst>
              <a:ext uri="{FF2B5EF4-FFF2-40B4-BE49-F238E27FC236}">
                <a16:creationId xmlns:a16="http://schemas.microsoft.com/office/drawing/2014/main" id="{A0268064-FFF2-4F67-A730-56D546B6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326250"/>
            <a:ext cx="4935970" cy="371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14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115453-A2BC-4FEB-9142-E3A0C128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90246"/>
            <a:ext cx="5314543" cy="45646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3200" dirty="0">
                <a:latin typeface="Open Sans" panose="020B0606030504020204" pitchFamily="34" charset="0"/>
              </a:rPr>
              <a:t>2. </a:t>
            </a:r>
          </a:p>
          <a:p>
            <a:pPr marL="0" indent="0">
              <a:buNone/>
            </a:pPr>
            <a:r>
              <a:rPr lang="da-DK" sz="3200" dirty="0">
                <a:latin typeface="Open Sans" panose="020B0606030504020204" pitchFamily="34" charset="0"/>
              </a:rPr>
              <a:t>Kort opfølgning fra seneste møde</a:t>
            </a:r>
          </a:p>
          <a:p>
            <a:pPr lvl="2"/>
            <a:endParaRPr lang="da-DK" sz="1800" dirty="0"/>
          </a:p>
          <a:p>
            <a:r>
              <a:rPr lang="da-DK" sz="1800" dirty="0"/>
              <a:t>Regionshovedstaden oplæg – materiale ligger på nettet</a:t>
            </a:r>
          </a:p>
          <a:p>
            <a:r>
              <a:rPr lang="da-DK" sz="1800" dirty="0"/>
              <a:t>Spørgsmål til transportministeriet – opfølgning</a:t>
            </a:r>
          </a:p>
          <a:p>
            <a:r>
              <a:rPr lang="da-DK" sz="1800" dirty="0"/>
              <a:t>Seneste møde optaget – ligger inde på selve mødet</a:t>
            </a:r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E6AC7C1-2999-4CBC-84C6-9A2DDF29B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" r="2937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6831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A53584-3E8E-44DD-AADE-D86673DC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594" y="2168770"/>
            <a:ext cx="4826795" cy="15478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dirty="0">
                <a:solidFill>
                  <a:schemeClr val="bg1"/>
                </a:solidFill>
                <a:latin typeface="Open Sans" panose="020B0606030504020204" pitchFamily="34" charset="0"/>
              </a:rPr>
              <a:t>3. </a:t>
            </a:r>
            <a:br>
              <a:rPr lang="da-DK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r>
              <a:rPr lang="da-DK" dirty="0">
                <a:solidFill>
                  <a:schemeClr val="bg1"/>
                </a:solidFill>
                <a:latin typeface="Open Sans" panose="020B0606030504020204" pitchFamily="34" charset="0"/>
              </a:rPr>
              <a:t>Info fra KL</a:t>
            </a:r>
          </a:p>
        </p:txBody>
      </p:sp>
      <p:pic>
        <p:nvPicPr>
          <p:cNvPr id="11266" name="Picture 2" descr="Virkelighedstjek: Hvordan får vi 1 million elbiler på vejene i 2030? |  Ingeniøren">
            <a:extLst>
              <a:ext uri="{FF2B5EF4-FFF2-40B4-BE49-F238E27FC236}">
                <a16:creationId xmlns:a16="http://schemas.microsoft.com/office/drawing/2014/main" id="{DD998D27-1799-45FD-BDF5-D3C64193C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28902" b="-1"/>
          <a:stretch/>
        </p:blipFill>
        <p:spPr bwMode="auto">
          <a:xfrm>
            <a:off x="6096000" y="841375"/>
            <a:ext cx="5260975" cy="470759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Freeform: Shape 72">
            <a:extLst>
              <a:ext uri="{FF2B5EF4-FFF2-40B4-BE49-F238E27FC236}">
                <a16:creationId xmlns:a16="http://schemas.microsoft.com/office/drawing/2014/main" id="{686A5CBB-E03B-4019-8BCD-78975D39E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70" name="Freeform: Shape 74">
            <a:extLst>
              <a:ext uri="{FF2B5EF4-FFF2-40B4-BE49-F238E27FC236}">
                <a16:creationId xmlns:a16="http://schemas.microsoft.com/office/drawing/2014/main" id="{94993204-9792-4E61-A83C-73D4379E2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138312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B7DF1-FA57-4C85-830C-574D4C26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da-DK" dirty="0"/>
              <a:t>Dagens tema: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Formål">
            <a:extLst>
              <a:ext uri="{FF2B5EF4-FFF2-40B4-BE49-F238E27FC236}">
                <a16:creationId xmlns:a16="http://schemas.microsoft.com/office/drawing/2014/main" id="{C92D47D4-2786-4BDF-918B-808CB7D81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r="24012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E438E3-0817-4990-AA41-9D2D0AF20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4400" dirty="0"/>
              <a:t>4. </a:t>
            </a:r>
          </a:p>
          <a:p>
            <a:pPr marL="0" indent="0">
              <a:buNone/>
            </a:pPr>
            <a:r>
              <a:rPr lang="da-DK" sz="4400" dirty="0"/>
              <a:t>Operatørperspektiv fra Drivkraft Danmark, herunder spørgsmål og drøftelser</a:t>
            </a:r>
          </a:p>
        </p:txBody>
      </p:sp>
    </p:spTree>
    <p:extLst>
      <p:ext uri="{BB962C8B-B14F-4D97-AF65-F5344CB8AC3E}">
        <p14:creationId xmlns:p14="http://schemas.microsoft.com/office/powerpoint/2010/main" val="2972951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2B7DF1-FA57-4C85-830C-574D4C26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108" y="818457"/>
            <a:ext cx="4322892" cy="4116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a-DK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Bordet rundt – </a:t>
            </a:r>
            <a:br>
              <a:rPr lang="da-DK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a-DK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herunder ski-aftaler og  kravspecifikation </a:t>
            </a:r>
          </a:p>
        </p:txBody>
      </p:sp>
      <p:pic>
        <p:nvPicPr>
          <p:cNvPr id="5" name="Pladsholder til indhold 4" descr="Et billede, der indeholder tekst, himmel, udendørs, jord&#10;&#10;Automatisk genereret beskrivelse">
            <a:extLst>
              <a:ext uri="{FF2B5EF4-FFF2-40B4-BE49-F238E27FC236}">
                <a16:creationId xmlns:a16="http://schemas.microsoft.com/office/drawing/2014/main" id="{3FC46850-810C-4348-BEB4-F8FEFA9DD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280802"/>
            <a:ext cx="6436548" cy="4296395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1786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4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B7DF1-FA57-4C85-830C-574D4C26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010802"/>
            <a:ext cx="5314536" cy="1325563"/>
          </a:xfrm>
        </p:spPr>
        <p:txBody>
          <a:bodyPr>
            <a:normAutofit/>
          </a:bodyPr>
          <a:lstStyle/>
          <a:p>
            <a:r>
              <a:rPr lang="da-DK" dirty="0"/>
              <a:t>6. Næste møde og evt.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303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157</Words>
  <Application>Microsoft Office PowerPoint</Application>
  <PresentationFormat>Widescreen</PresentationFormat>
  <Paragraphs>33</Paragraphs>
  <Slides>8</Slides>
  <Notes>6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Tw Cen MT</vt:lpstr>
      <vt:lpstr>Office-tema</vt:lpstr>
      <vt:lpstr>KTC Netværk  for  Elladestandere</vt:lpstr>
      <vt:lpstr>Dagens program</vt:lpstr>
      <vt:lpstr>1. Velkomst</vt:lpstr>
      <vt:lpstr>PowerPoint-præsentation</vt:lpstr>
      <vt:lpstr>3.  Info fra KL</vt:lpstr>
      <vt:lpstr>Dagens tema:</vt:lpstr>
      <vt:lpstr>5.  Bordet rundt –  herunder ski-aftaler og  kravspecifikation </vt:lpstr>
      <vt:lpstr>6. Næste møde og evt.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KTC Netværk  for  Elladestandere</dc:title>
  <dc:creator>Jakob Knud Bro Lorenzen</dc:creator>
  <cp:lastModifiedBy>Forfatter</cp:lastModifiedBy>
  <cp:revision>6</cp:revision>
  <dcterms:created xsi:type="dcterms:W3CDTF">2021-09-21T06:08:16Z</dcterms:created>
  <dcterms:modified xsi:type="dcterms:W3CDTF">2022-03-08T07:44:04Z</dcterms:modified>
</cp:coreProperties>
</file>