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6" autoAdjust="0"/>
    <p:restoredTop sz="94622" autoAdjust="0"/>
  </p:normalViewPr>
  <p:slideViewPr>
    <p:cSldViewPr snapToGrid="0" showGuides="1">
      <p:cViewPr varScale="1">
        <p:scale>
          <a:sx n="85" d="100"/>
          <a:sy n="85" d="100"/>
        </p:scale>
        <p:origin x="1482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28/11/2018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2404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jp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5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jpg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5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7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jpg"/><Relationship Id="rId4" Type="http://schemas.openxmlformats.org/officeDocument/2006/relationships/image" Target="../media/image5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KL 29-11-2018 Lars Kaalund</a:t>
            </a:r>
            <a:endParaRPr lang="en-GB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Friluftsdata</a:t>
            </a:r>
            <a:endParaRPr lang="en-GB" dirty="0"/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2"/>
          </p:nvPr>
        </p:nvSpPr>
        <p:spPr>
          <a:xfrm>
            <a:off x="10465805" y="7102250"/>
            <a:ext cx="659395" cy="438620"/>
          </a:xfrm>
        </p:spPr>
        <p:txBody>
          <a:bodyPr/>
          <a:lstStyle>
            <a:lvl1pPr>
              <a:defRPr sz="1000"/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112432" y="2973600"/>
            <a:ext cx="9024000" cy="1411200"/>
          </a:xfrm>
        </p:spPr>
        <p:txBody>
          <a:bodyPr anchor="b"/>
          <a:lstStyle>
            <a:lvl1pPr algn="l">
              <a:lnSpc>
                <a:spcPct val="80000"/>
              </a:lnSpc>
              <a:defRPr sz="5000" b="0" cap="all" spc="-100" baseline="0">
                <a:latin typeface="Arial Black" panose="020B0A04020102020204" pitchFamily="34" charset="0"/>
              </a:defRPr>
            </a:lvl1pPr>
          </a:lstStyle>
          <a:p>
            <a:r>
              <a:rPr lang="da-DK" noProof="0" dirty="0" smtClean="0"/>
              <a:t>Overskrift I to linjer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12432" y="4383656"/>
            <a:ext cx="9023352" cy="648000"/>
          </a:xfrm>
        </p:spPr>
        <p:txBody>
          <a:bodyPr/>
          <a:lstStyle>
            <a:lvl1pPr marL="0" indent="0" algn="l">
              <a:buNone/>
              <a:defRPr sz="1600" b="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noProof="0" dirty="0" smtClean="0"/>
              <a:t>Klik, og tilføj sted og dato</a:t>
            </a:r>
            <a:endParaRPr lang="da-DK" noProof="0" dirty="0"/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2400" y="900"/>
            <a:ext cx="2640000" cy="1485000"/>
          </a:xfrm>
          <a:prstGeom prst="rect">
            <a:avLst/>
          </a:prstGeom>
          <a:ln w="3175">
            <a:solidFill>
              <a:schemeClr val="accent4"/>
            </a:solidFill>
          </a:ln>
        </p:spPr>
      </p:pic>
      <p:sp>
        <p:nvSpPr>
          <p:cNvPr id="11" name="TextBox 7"/>
          <p:cNvSpPr txBox="1"/>
          <p:nvPr userDrawn="1"/>
        </p:nvSpPr>
        <p:spPr>
          <a:xfrm>
            <a:off x="-2745901" y="5825864"/>
            <a:ext cx="2603500" cy="10977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9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9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</a:t>
            </a:r>
            <a:r>
              <a:rPr lang="en-GB" sz="9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9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9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9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når du laver et nyt slide</a:t>
            </a:r>
          </a:p>
        </p:txBody>
      </p:sp>
      <p:sp>
        <p:nvSpPr>
          <p:cNvPr id="15" name="Text Box 48"/>
          <p:cNvSpPr txBox="1">
            <a:spLocks noChangeArrowheads="1"/>
          </p:cNvSpPr>
          <p:nvPr userDrawn="1"/>
        </p:nvSpPr>
        <p:spPr bwMode="auto">
          <a:xfrm>
            <a:off x="-2745899" y="1548001"/>
            <a:ext cx="2603500" cy="146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Titeldias</a:t>
            </a:r>
          </a:p>
          <a:p>
            <a:pPr algn="r" eaLnBrk="1" hangingPunct="1">
              <a:spcAft>
                <a:spcPts val="300"/>
              </a:spcAft>
              <a:defRPr/>
            </a:pPr>
            <a:r>
              <a:rPr 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og EMNE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da-DK" altLang="da-DK" sz="9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Klik</a:t>
            </a:r>
            <a:r>
              <a:rPr lang="da-DK" altLang="da-DK" sz="900" b="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på</a:t>
            </a:r>
            <a:r>
              <a:rPr lang="da-DK" altLang="da-DK" sz="9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fanen </a:t>
            </a:r>
            <a:r>
              <a:rPr lang="da-DK" alt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</a:t>
            </a:r>
            <a:r>
              <a:rPr lang="da-DK" altLang="da-DK" sz="9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topmenuen 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  <a:r>
              <a:rPr lang="da-DK" altLang="da-DK" sz="9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Klik på </a:t>
            </a:r>
            <a:r>
              <a:rPr lang="da-DK" alt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Sidehoved og Sidefod</a:t>
            </a:r>
            <a:endParaRPr lang="da-DK" altLang="da-DK" sz="9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  <a:r>
              <a:rPr lang="da-DK" sz="9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Dobbeltklik i feltet</a:t>
            </a:r>
            <a:r>
              <a:rPr lang="da-DK" sz="9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med</a:t>
            </a:r>
            <a:r>
              <a:rPr lang="da-DK" sz="9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</a:t>
            </a:r>
            <a:r>
              <a:rPr lang="da-DK" sz="9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og indsæt din </a:t>
            </a:r>
            <a:r>
              <a:rPr lang="da-DK" sz="9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TITEL-tekst</a:t>
            </a:r>
            <a:endParaRPr lang="da-DK" sz="900" b="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 </a:t>
            </a:r>
            <a:r>
              <a:rPr lang="da-DK" sz="9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Dobbeltklik i feltet med </a:t>
            </a:r>
            <a:r>
              <a:rPr lang="da-DK" sz="900" b="1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EMNE</a:t>
            </a:r>
            <a:r>
              <a:rPr lang="da-DK" sz="9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og indsæt din EMNE-tekst</a:t>
            </a:r>
            <a:endParaRPr lang="da-DK" sz="900" b="1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 </a:t>
            </a:r>
            <a:r>
              <a:rPr lang="da-DK" sz="9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Vælg </a:t>
            </a:r>
            <a:r>
              <a:rPr 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Anvend på alle</a:t>
            </a:r>
          </a:p>
        </p:txBody>
      </p:sp>
    </p:spTree>
    <p:extLst>
      <p:ext uri="{BB962C8B-B14F-4D97-AF65-F5344CB8AC3E}">
        <p14:creationId xmlns:p14="http://schemas.microsoft.com/office/powerpoint/2010/main" val="915213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eller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r>
              <a:rPr lang="da-DK" dirty="0" smtClean="0"/>
              <a:t>Friluftsdata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r>
              <a:rPr lang="da-DK" dirty="0" smtClean="0"/>
              <a:t>KL 29-11-2018 Lars Kaalund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 smtClean="0"/>
              <a:t>Overskrift i maksimalt to linjer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da-DK" noProof="0" dirty="0" smtClean="0"/>
              <a:t>Indsæt tekst/punktopstilling eller klik på ikonerne for at indsætte tabel, graf, </a:t>
            </a:r>
            <a:r>
              <a:rPr lang="da-DK" noProof="0" dirty="0" err="1" smtClean="0"/>
              <a:t>SmartArt</a:t>
            </a:r>
            <a:r>
              <a:rPr lang="da-DK" noProof="0" dirty="0" smtClean="0"/>
              <a:t> eller video, brug andet layout til billedindsættelse (Billede)</a:t>
            </a:r>
          </a:p>
          <a:p>
            <a:pPr lvl="1"/>
            <a:r>
              <a:rPr lang="da-DK" noProof="0" dirty="0" smtClean="0"/>
              <a:t>Second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2"/>
            <a:r>
              <a:rPr lang="da-DK" noProof="0" dirty="0" smtClean="0"/>
              <a:t>Third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3"/>
            <a:r>
              <a:rPr lang="da-DK" noProof="0" dirty="0" err="1" smtClean="0"/>
              <a:t>Fourth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4"/>
            <a:r>
              <a:rPr lang="da-DK" noProof="0" dirty="0" smtClean="0"/>
              <a:t>Fifth </a:t>
            </a:r>
            <a:r>
              <a:rPr lang="da-DK" noProof="0" dirty="0" err="1" smtClean="0"/>
              <a:t>level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2400" y="900"/>
            <a:ext cx="2640000" cy="1485000"/>
          </a:xfrm>
          <a:prstGeom prst="rect">
            <a:avLst/>
          </a:prstGeom>
          <a:ln w="3175">
            <a:solidFill>
              <a:schemeClr val="accent4"/>
            </a:solidFill>
          </a:ln>
        </p:spPr>
      </p:pic>
      <p:grpSp>
        <p:nvGrpSpPr>
          <p:cNvPr id="7" name="Gruppe 6"/>
          <p:cNvGrpSpPr/>
          <p:nvPr userDrawn="1"/>
        </p:nvGrpSpPr>
        <p:grpSpPr>
          <a:xfrm>
            <a:off x="-2783996" y="3119097"/>
            <a:ext cx="2633727" cy="2576363"/>
            <a:chOff x="-2087997" y="2179188"/>
            <a:chExt cx="1975295" cy="2576363"/>
          </a:xfrm>
        </p:grpSpPr>
        <p:sp>
          <p:nvSpPr>
            <p:cNvPr id="20" name="AutoShape 4"/>
            <p:cNvSpPr>
              <a:spLocks/>
            </p:cNvSpPr>
            <p:nvPr userDrawn="1"/>
          </p:nvSpPr>
          <p:spPr bwMode="gray">
            <a:xfrm>
              <a:off x="-2087997" y="2179188"/>
              <a:ext cx="1975295" cy="2008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nb-NO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eller grafik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9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9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  <a:br>
                <a:rPr lang="nb-NO" altLang="da-DK" sz="9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9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</a:t>
              </a:r>
              <a:br>
                <a:rPr lang="da-DK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a-DK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komme tilbage</a:t>
              </a:r>
              <a:endParaRPr lang="nb-NO" alt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tekst-typografierne</a:t>
              </a:r>
              <a:endParaRPr lang="nb-NO" alt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" name="Gruppe 3"/>
            <p:cNvGrpSpPr>
              <a:grpSpLocks/>
            </p:cNvGrpSpPr>
            <p:nvPr userDrawn="1"/>
          </p:nvGrpSpPr>
          <p:grpSpPr bwMode="auto">
            <a:xfrm>
              <a:off x="-559507" y="4339061"/>
              <a:ext cx="419100" cy="196850"/>
              <a:chOff x="2516188" y="2823448"/>
              <a:chExt cx="417988" cy="196850"/>
            </a:xfrm>
          </p:grpSpPr>
          <p:pic>
            <p:nvPicPr>
              <p:cNvPr id="24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6188" y="2823448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12"/>
              <p:cNvSpPr/>
              <p:nvPr/>
            </p:nvSpPr>
            <p:spPr bwMode="auto">
              <a:xfrm>
                <a:off x="2737848" y="2834561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26" name="Gruppe 2"/>
            <p:cNvGrpSpPr>
              <a:grpSpLocks/>
            </p:cNvGrpSpPr>
            <p:nvPr userDrawn="1"/>
          </p:nvGrpSpPr>
          <p:grpSpPr bwMode="auto">
            <a:xfrm>
              <a:off x="-552013" y="4558701"/>
              <a:ext cx="412750" cy="196850"/>
              <a:chOff x="2542276" y="3474323"/>
              <a:chExt cx="413649" cy="196850"/>
            </a:xfrm>
          </p:grpSpPr>
          <p:pic>
            <p:nvPicPr>
              <p:cNvPr id="27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47432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ounded Rectangle 12"/>
              <p:cNvSpPr/>
              <p:nvPr/>
            </p:nvSpPr>
            <p:spPr bwMode="auto">
              <a:xfrm>
                <a:off x="2542276" y="348543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sp>
        <p:nvSpPr>
          <p:cNvPr id="17" name="TextBox 7"/>
          <p:cNvSpPr txBox="1"/>
          <p:nvPr userDrawn="1"/>
        </p:nvSpPr>
        <p:spPr>
          <a:xfrm>
            <a:off x="-2745901" y="5825864"/>
            <a:ext cx="2603500" cy="10977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9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9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</a:t>
            </a:r>
            <a:r>
              <a:rPr lang="en-GB" sz="9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9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9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9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når du laver et nyt slide</a:t>
            </a:r>
          </a:p>
        </p:txBody>
      </p:sp>
      <p:pic>
        <p:nvPicPr>
          <p:cNvPr id="19" name="Billede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996" y="1584000"/>
            <a:ext cx="2640000" cy="1485000"/>
          </a:xfrm>
          <a:prstGeom prst="rect">
            <a:avLst/>
          </a:prstGeom>
          <a:ln w="317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396846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kst eller grafik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"/>
          <p:cNvSpPr>
            <a:spLocks/>
          </p:cNvSpPr>
          <p:nvPr userDrawn="1"/>
        </p:nvSpPr>
        <p:spPr bwMode="auto">
          <a:xfrm>
            <a:off x="2117" y="0"/>
            <a:ext cx="12192000" cy="6859588"/>
          </a:xfrm>
          <a:custGeom>
            <a:avLst/>
            <a:gdLst>
              <a:gd name="T0" fmla="*/ 5760 w 5760"/>
              <a:gd name="T1" fmla="*/ 500 h 4321"/>
              <a:gd name="T2" fmla="*/ 5760 w 5760"/>
              <a:gd name="T3" fmla="*/ 0 h 4321"/>
              <a:gd name="T4" fmla="*/ 0 w 5760"/>
              <a:gd name="T5" fmla="*/ 0 h 4321"/>
              <a:gd name="T6" fmla="*/ 0 w 5760"/>
              <a:gd name="T7" fmla="*/ 500 h 4321"/>
              <a:gd name="T8" fmla="*/ 0 w 5760"/>
              <a:gd name="T9" fmla="*/ 4321 h 4321"/>
              <a:gd name="T10" fmla="*/ 498 w 5760"/>
              <a:gd name="T11" fmla="*/ 4321 h 4321"/>
              <a:gd name="T12" fmla="*/ 498 w 5760"/>
              <a:gd name="T13" fmla="*/ 500 h 4321"/>
              <a:gd name="T14" fmla="*/ 5760 w 5760"/>
              <a:gd name="T15" fmla="*/ 500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60" h="4321">
                <a:moveTo>
                  <a:pt x="5760" y="500"/>
                </a:moveTo>
                <a:lnTo>
                  <a:pt x="5760" y="0"/>
                </a:lnTo>
                <a:lnTo>
                  <a:pt x="0" y="0"/>
                </a:lnTo>
                <a:lnTo>
                  <a:pt x="0" y="500"/>
                </a:lnTo>
                <a:lnTo>
                  <a:pt x="0" y="4321"/>
                </a:lnTo>
                <a:lnTo>
                  <a:pt x="498" y="4321"/>
                </a:lnTo>
                <a:lnTo>
                  <a:pt x="498" y="500"/>
                </a:lnTo>
                <a:lnTo>
                  <a:pt x="5760" y="500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sz="1800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Friluftsdata</a:t>
            </a:r>
            <a:endParaRPr lang="en-GB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 29-11-2018 Lars Kaalund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da-DK" noProof="0" dirty="0" smtClean="0"/>
              <a:t>Indsæt tekst/punktopstilling eller klik på ikonerne for at indsætte tabel, graf, </a:t>
            </a:r>
            <a:r>
              <a:rPr lang="da-DK" noProof="0" dirty="0" err="1" smtClean="0"/>
              <a:t>SmartArt</a:t>
            </a:r>
            <a:r>
              <a:rPr lang="da-DK" noProof="0" dirty="0" smtClean="0"/>
              <a:t> eller video, brug andet layout til billedindsættelse (Billede med kant)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3" name="TextBox 7"/>
          <p:cNvSpPr txBox="1"/>
          <p:nvPr userDrawn="1"/>
        </p:nvSpPr>
        <p:spPr>
          <a:xfrm>
            <a:off x="-2745901" y="5825864"/>
            <a:ext cx="2603500" cy="10977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9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9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</a:t>
            </a:r>
            <a:r>
              <a:rPr lang="en-GB" sz="9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9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9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9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når du laver et nyt slide</a:t>
            </a:r>
          </a:p>
        </p:txBody>
      </p:sp>
      <p:grpSp>
        <p:nvGrpSpPr>
          <p:cNvPr id="37" name="Gruppe 6"/>
          <p:cNvGrpSpPr/>
          <p:nvPr userDrawn="1"/>
        </p:nvGrpSpPr>
        <p:grpSpPr>
          <a:xfrm>
            <a:off x="-2783996" y="3119097"/>
            <a:ext cx="2633727" cy="2576363"/>
            <a:chOff x="-2087997" y="2179188"/>
            <a:chExt cx="1975295" cy="2576363"/>
          </a:xfrm>
        </p:grpSpPr>
        <p:sp>
          <p:nvSpPr>
            <p:cNvPr id="38" name="AutoShape 4"/>
            <p:cNvSpPr>
              <a:spLocks/>
            </p:cNvSpPr>
            <p:nvPr userDrawn="1"/>
          </p:nvSpPr>
          <p:spPr bwMode="gray">
            <a:xfrm>
              <a:off x="-2087997" y="2179188"/>
              <a:ext cx="1975295" cy="2008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nb-NO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eller grafik med kant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9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9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  <a:br>
                <a:rPr lang="nb-NO" altLang="da-DK" sz="9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9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</a:t>
              </a:r>
              <a:br>
                <a:rPr lang="da-DK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a-DK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komme tilbage</a:t>
              </a:r>
              <a:endParaRPr lang="nb-NO" alt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tekst-typografierne</a:t>
              </a:r>
              <a:endParaRPr lang="nb-NO" alt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9" name="Gruppe 3"/>
            <p:cNvGrpSpPr>
              <a:grpSpLocks/>
            </p:cNvGrpSpPr>
            <p:nvPr userDrawn="1"/>
          </p:nvGrpSpPr>
          <p:grpSpPr bwMode="auto">
            <a:xfrm>
              <a:off x="-559507" y="4339061"/>
              <a:ext cx="419100" cy="196850"/>
              <a:chOff x="2516188" y="2823448"/>
              <a:chExt cx="417988" cy="196850"/>
            </a:xfrm>
          </p:grpSpPr>
          <p:pic>
            <p:nvPicPr>
              <p:cNvPr id="43" name="Billed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6188" y="2823448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" name="Rounded Rectangle 12"/>
              <p:cNvSpPr/>
              <p:nvPr/>
            </p:nvSpPr>
            <p:spPr bwMode="auto">
              <a:xfrm>
                <a:off x="2737848" y="2834561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40" name="Gruppe 2"/>
            <p:cNvGrpSpPr>
              <a:grpSpLocks/>
            </p:cNvGrpSpPr>
            <p:nvPr userDrawn="1"/>
          </p:nvGrpSpPr>
          <p:grpSpPr bwMode="auto">
            <a:xfrm>
              <a:off x="-552013" y="4558701"/>
              <a:ext cx="412750" cy="196850"/>
              <a:chOff x="2542276" y="3474323"/>
              <a:chExt cx="413649" cy="196850"/>
            </a:xfrm>
          </p:grpSpPr>
          <p:pic>
            <p:nvPicPr>
              <p:cNvPr id="41" name="Billed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47432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Rounded Rectangle 12"/>
              <p:cNvSpPr/>
              <p:nvPr/>
            </p:nvSpPr>
            <p:spPr bwMode="auto">
              <a:xfrm>
                <a:off x="2542276" y="348543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4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6048000"/>
            <a:ext cx="918979" cy="417600"/>
          </a:xfrm>
          <a:prstGeom prst="rect">
            <a:avLst/>
          </a:prstGeom>
        </p:spPr>
      </p:pic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2400" y="900"/>
            <a:ext cx="2640000" cy="1485000"/>
          </a:xfrm>
          <a:prstGeom prst="rect">
            <a:avLst/>
          </a:prstGeom>
          <a:ln w="3175">
            <a:solidFill>
              <a:schemeClr val="accent4"/>
            </a:solidFill>
          </a:ln>
        </p:spPr>
      </p:pic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996" y="1584000"/>
            <a:ext cx="2640000" cy="1485000"/>
          </a:xfrm>
          <a:prstGeom prst="rect">
            <a:avLst/>
          </a:prstGeom>
          <a:ln w="317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71407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bokse tekst eller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KL 29-11-2018 Lars Kaalund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Friluftsdata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112432" y="1916113"/>
            <a:ext cx="4368000" cy="3754800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da-DK" noProof="0" dirty="0" smtClean="0"/>
              <a:t>Indsæt tekst/punktopstilling eller klik på ikonerne for at indsætte tabel, graf, </a:t>
            </a:r>
            <a:r>
              <a:rPr lang="da-DK" noProof="0" dirty="0" err="1" smtClean="0"/>
              <a:t>SmartArt</a:t>
            </a:r>
            <a:r>
              <a:rPr lang="da-DK" noProof="0" dirty="0" smtClean="0"/>
              <a:t> eller video, brug andet layout til billedindsættelse (To bokse tekst og billede)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768000" y="1916113"/>
            <a:ext cx="4367784" cy="375480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da-DK" noProof="0" dirty="0" smtClean="0"/>
              <a:t>Indsæt tekst/punktopstilling eller klik på ikonerne for at indsætte tabel, graf, </a:t>
            </a:r>
            <a:r>
              <a:rPr lang="da-DK" noProof="0" dirty="0" err="1" smtClean="0"/>
              <a:t>SmartArt</a:t>
            </a:r>
            <a:r>
              <a:rPr lang="da-DK" noProof="0" dirty="0" smtClean="0"/>
              <a:t> eller video, brug andet layout til billedindsættelse (To bokse tekst og billede)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2400" y="900"/>
            <a:ext cx="2640000" cy="1485000"/>
          </a:xfrm>
          <a:prstGeom prst="rect">
            <a:avLst/>
          </a:prstGeom>
          <a:ln w="3175">
            <a:solidFill>
              <a:schemeClr val="accent4"/>
            </a:solidFill>
          </a:ln>
        </p:spPr>
      </p:pic>
      <p:sp>
        <p:nvSpPr>
          <p:cNvPr id="26" name="TextBox 7"/>
          <p:cNvSpPr txBox="1"/>
          <p:nvPr userDrawn="1"/>
        </p:nvSpPr>
        <p:spPr>
          <a:xfrm>
            <a:off x="-2745901" y="5825864"/>
            <a:ext cx="2603500" cy="10977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9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9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</a:t>
            </a:r>
            <a:r>
              <a:rPr lang="en-GB" sz="9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9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9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9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når du laver et nyt slide</a:t>
            </a:r>
          </a:p>
        </p:txBody>
      </p:sp>
      <p:grpSp>
        <p:nvGrpSpPr>
          <p:cNvPr id="35" name="Gruppe 6"/>
          <p:cNvGrpSpPr/>
          <p:nvPr userDrawn="1"/>
        </p:nvGrpSpPr>
        <p:grpSpPr>
          <a:xfrm>
            <a:off x="-2783996" y="3119097"/>
            <a:ext cx="2633727" cy="2576363"/>
            <a:chOff x="-2087997" y="2179188"/>
            <a:chExt cx="1975295" cy="2576363"/>
          </a:xfrm>
        </p:grpSpPr>
        <p:sp>
          <p:nvSpPr>
            <p:cNvPr id="36" name="AutoShape 4"/>
            <p:cNvSpPr>
              <a:spLocks/>
            </p:cNvSpPr>
            <p:nvPr userDrawn="1"/>
          </p:nvSpPr>
          <p:spPr bwMode="gray">
            <a:xfrm>
              <a:off x="-2087997" y="2179188"/>
              <a:ext cx="1975295" cy="2008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da-DK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bokse tekst eller grafik</a:t>
              </a:r>
              <a:endParaRPr lang="nb-NO" alt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9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9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  <a:br>
                <a:rPr lang="nb-NO" altLang="da-DK" sz="9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9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</a:t>
              </a:r>
              <a:br>
                <a:rPr lang="da-DK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a-DK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komme tilbage</a:t>
              </a:r>
              <a:endParaRPr lang="nb-NO" alt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tekst-typografierne</a:t>
              </a:r>
              <a:endParaRPr lang="nb-NO" alt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7" name="Gruppe 3"/>
            <p:cNvGrpSpPr>
              <a:grpSpLocks/>
            </p:cNvGrpSpPr>
            <p:nvPr userDrawn="1"/>
          </p:nvGrpSpPr>
          <p:grpSpPr bwMode="auto">
            <a:xfrm>
              <a:off x="-559507" y="4339061"/>
              <a:ext cx="419100" cy="196850"/>
              <a:chOff x="2516188" y="2823448"/>
              <a:chExt cx="417988" cy="196850"/>
            </a:xfrm>
          </p:grpSpPr>
          <p:pic>
            <p:nvPicPr>
              <p:cNvPr id="41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6188" y="2823448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Rounded Rectangle 12"/>
              <p:cNvSpPr/>
              <p:nvPr/>
            </p:nvSpPr>
            <p:spPr bwMode="auto">
              <a:xfrm>
                <a:off x="2737848" y="2834561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38" name="Gruppe 2"/>
            <p:cNvGrpSpPr>
              <a:grpSpLocks/>
            </p:cNvGrpSpPr>
            <p:nvPr userDrawn="1"/>
          </p:nvGrpSpPr>
          <p:grpSpPr bwMode="auto">
            <a:xfrm>
              <a:off x="-552013" y="4558701"/>
              <a:ext cx="412750" cy="196850"/>
              <a:chOff x="2542276" y="3474323"/>
              <a:chExt cx="413649" cy="196850"/>
            </a:xfrm>
          </p:grpSpPr>
          <p:pic>
            <p:nvPicPr>
              <p:cNvPr id="39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47432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Rounded Rectangle 12"/>
              <p:cNvSpPr/>
              <p:nvPr/>
            </p:nvSpPr>
            <p:spPr bwMode="auto">
              <a:xfrm>
                <a:off x="2542276" y="348543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996" y="1584000"/>
            <a:ext cx="2640000" cy="1485000"/>
          </a:xfrm>
          <a:prstGeom prst="rect">
            <a:avLst/>
          </a:prstGeom>
          <a:ln w="317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646104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bokse tekst / grafik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"/>
          <p:cNvSpPr>
            <a:spLocks/>
          </p:cNvSpPr>
          <p:nvPr userDrawn="1"/>
        </p:nvSpPr>
        <p:spPr bwMode="auto">
          <a:xfrm>
            <a:off x="2117" y="0"/>
            <a:ext cx="12192000" cy="6859588"/>
          </a:xfrm>
          <a:custGeom>
            <a:avLst/>
            <a:gdLst>
              <a:gd name="T0" fmla="*/ 5760 w 5760"/>
              <a:gd name="T1" fmla="*/ 500 h 4321"/>
              <a:gd name="T2" fmla="*/ 5760 w 5760"/>
              <a:gd name="T3" fmla="*/ 0 h 4321"/>
              <a:gd name="T4" fmla="*/ 0 w 5760"/>
              <a:gd name="T5" fmla="*/ 0 h 4321"/>
              <a:gd name="T6" fmla="*/ 0 w 5760"/>
              <a:gd name="T7" fmla="*/ 500 h 4321"/>
              <a:gd name="T8" fmla="*/ 0 w 5760"/>
              <a:gd name="T9" fmla="*/ 4321 h 4321"/>
              <a:gd name="T10" fmla="*/ 498 w 5760"/>
              <a:gd name="T11" fmla="*/ 4321 h 4321"/>
              <a:gd name="T12" fmla="*/ 498 w 5760"/>
              <a:gd name="T13" fmla="*/ 500 h 4321"/>
              <a:gd name="T14" fmla="*/ 5760 w 5760"/>
              <a:gd name="T15" fmla="*/ 500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60" h="4321">
                <a:moveTo>
                  <a:pt x="5760" y="500"/>
                </a:moveTo>
                <a:lnTo>
                  <a:pt x="5760" y="0"/>
                </a:lnTo>
                <a:lnTo>
                  <a:pt x="0" y="0"/>
                </a:lnTo>
                <a:lnTo>
                  <a:pt x="0" y="500"/>
                </a:lnTo>
                <a:lnTo>
                  <a:pt x="0" y="4321"/>
                </a:lnTo>
                <a:lnTo>
                  <a:pt x="498" y="4321"/>
                </a:lnTo>
                <a:lnTo>
                  <a:pt x="498" y="500"/>
                </a:lnTo>
                <a:lnTo>
                  <a:pt x="5760" y="500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sz="18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Friluftsdata</a:t>
            </a:r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 29-11-2018 Lars Kaalund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112433" y="1916114"/>
            <a:ext cx="4368000" cy="3753887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da-DK" noProof="0" dirty="0" smtClean="0"/>
              <a:t>Indsæt tekst/punktopstilling eller klik på ikonerne for at indsætte tabel, graf, </a:t>
            </a:r>
            <a:r>
              <a:rPr lang="da-DK" noProof="0" dirty="0" err="1" smtClean="0"/>
              <a:t>SmartArt</a:t>
            </a:r>
            <a:r>
              <a:rPr lang="da-DK" noProof="0" dirty="0" smtClean="0"/>
              <a:t> eller video, brug andet layout til billedindsættelse (To bokse tekst og billede m kant)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768000" y="1916113"/>
            <a:ext cx="4368000" cy="375480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da-DK" noProof="0" dirty="0" smtClean="0"/>
              <a:t>Indsæt tekst/punktopstilling eller klik på ikonerne for at indsætte tabel, graf, </a:t>
            </a:r>
            <a:r>
              <a:rPr lang="da-DK" noProof="0" dirty="0" err="1" smtClean="0"/>
              <a:t>SmartArt</a:t>
            </a:r>
            <a:r>
              <a:rPr lang="da-DK" noProof="0" dirty="0" smtClean="0"/>
              <a:t> eller video, brug andet layout til billedindsættelse (To bokse tekst og billede m kant)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1" name="TextBox 7"/>
          <p:cNvSpPr txBox="1"/>
          <p:nvPr userDrawn="1"/>
        </p:nvSpPr>
        <p:spPr>
          <a:xfrm>
            <a:off x="-2745901" y="5825864"/>
            <a:ext cx="2603500" cy="10977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9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9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</a:t>
            </a:r>
            <a:r>
              <a:rPr lang="en-GB" sz="9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9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9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9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når du laver et nyt slide</a:t>
            </a:r>
          </a:p>
        </p:txBody>
      </p:sp>
      <p:grpSp>
        <p:nvGrpSpPr>
          <p:cNvPr id="38" name="Gruppe 6"/>
          <p:cNvGrpSpPr/>
          <p:nvPr userDrawn="1"/>
        </p:nvGrpSpPr>
        <p:grpSpPr>
          <a:xfrm>
            <a:off x="-2783996" y="3119097"/>
            <a:ext cx="2633727" cy="2576363"/>
            <a:chOff x="-2087997" y="2179188"/>
            <a:chExt cx="1975295" cy="2576363"/>
          </a:xfrm>
        </p:grpSpPr>
        <p:sp>
          <p:nvSpPr>
            <p:cNvPr id="39" name="AutoShape 4"/>
            <p:cNvSpPr>
              <a:spLocks/>
            </p:cNvSpPr>
            <p:nvPr userDrawn="1"/>
          </p:nvSpPr>
          <p:spPr bwMode="gray">
            <a:xfrm>
              <a:off x="-2087997" y="2179188"/>
              <a:ext cx="1975295" cy="2008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da-DK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bokse tekst / grafik med kant</a:t>
              </a:r>
              <a:endParaRPr lang="nb-NO" alt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9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9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  <a:br>
                <a:rPr lang="nb-NO" altLang="da-DK" sz="9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9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</a:t>
              </a:r>
              <a:br>
                <a:rPr lang="da-DK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a-DK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komme tilbage</a:t>
              </a:r>
              <a:endParaRPr lang="nb-NO" alt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tekst-typografierne</a:t>
              </a:r>
              <a:endParaRPr lang="nb-NO" alt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0" name="Gruppe 3"/>
            <p:cNvGrpSpPr>
              <a:grpSpLocks/>
            </p:cNvGrpSpPr>
            <p:nvPr userDrawn="1"/>
          </p:nvGrpSpPr>
          <p:grpSpPr bwMode="auto">
            <a:xfrm>
              <a:off x="-559507" y="4339061"/>
              <a:ext cx="419100" cy="196850"/>
              <a:chOff x="2516188" y="2823448"/>
              <a:chExt cx="417988" cy="196850"/>
            </a:xfrm>
          </p:grpSpPr>
          <p:pic>
            <p:nvPicPr>
              <p:cNvPr id="44" name="Billed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6188" y="2823448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Rounded Rectangle 12"/>
              <p:cNvSpPr/>
              <p:nvPr/>
            </p:nvSpPr>
            <p:spPr bwMode="auto">
              <a:xfrm>
                <a:off x="2737848" y="2834561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41" name="Gruppe 2"/>
            <p:cNvGrpSpPr>
              <a:grpSpLocks/>
            </p:cNvGrpSpPr>
            <p:nvPr userDrawn="1"/>
          </p:nvGrpSpPr>
          <p:grpSpPr bwMode="auto">
            <a:xfrm>
              <a:off x="-552013" y="4558701"/>
              <a:ext cx="412750" cy="196850"/>
              <a:chOff x="2542276" y="3474323"/>
              <a:chExt cx="413649" cy="196850"/>
            </a:xfrm>
          </p:grpSpPr>
          <p:pic>
            <p:nvPicPr>
              <p:cNvPr id="42" name="Billed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47432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Rounded Rectangle 12"/>
              <p:cNvSpPr/>
              <p:nvPr/>
            </p:nvSpPr>
            <p:spPr bwMode="auto">
              <a:xfrm>
                <a:off x="2542276" y="348543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4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6048000"/>
            <a:ext cx="918979" cy="417600"/>
          </a:xfrm>
          <a:prstGeom prst="rect">
            <a:avLst/>
          </a:prstGeom>
        </p:spPr>
      </p:pic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2400" y="900"/>
            <a:ext cx="2640000" cy="1485000"/>
          </a:xfrm>
          <a:prstGeom prst="rect">
            <a:avLst/>
          </a:prstGeom>
          <a:ln w="3175">
            <a:solidFill>
              <a:schemeClr val="accent4"/>
            </a:solidFill>
          </a:ln>
        </p:spPr>
      </p:pic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996" y="1582050"/>
            <a:ext cx="2640000" cy="1485000"/>
          </a:xfrm>
          <a:prstGeom prst="rect">
            <a:avLst/>
          </a:prstGeom>
          <a:ln w="317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100550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okse 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Friluftsdata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KL 29-11-2018 Lars Kaalund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da-DK" dirty="0"/>
          </a:p>
        </p:txBody>
      </p:sp>
      <p:sp>
        <p:nvSpPr>
          <p:cNvPr id="12" name="Pladsholder til billede 2"/>
          <p:cNvSpPr>
            <a:spLocks noGrp="1"/>
          </p:cNvSpPr>
          <p:nvPr>
            <p:ph type="pic" sz="quarter" idx="14"/>
          </p:nvPr>
        </p:nvSpPr>
        <p:spPr>
          <a:xfrm>
            <a:off x="6768000" y="1951037"/>
            <a:ext cx="4368000" cy="3718961"/>
          </a:xfrm>
          <a:solidFill>
            <a:srgbClr val="9B9B9B"/>
          </a:solidFill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10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2112434" y="1916113"/>
            <a:ext cx="4378281" cy="375388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a-DK" dirty="0" smtClean="0"/>
              <a:t>Indsæt tekst eller punktopstilling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890" y="900"/>
            <a:ext cx="2632979" cy="1485000"/>
          </a:xfrm>
          <a:prstGeom prst="rect">
            <a:avLst/>
          </a:prstGeom>
          <a:ln w="3175">
            <a:solidFill>
              <a:schemeClr val="accent4"/>
            </a:solidFill>
          </a:ln>
        </p:spPr>
      </p:pic>
      <p:grpSp>
        <p:nvGrpSpPr>
          <p:cNvPr id="20" name="Gruppe 19"/>
          <p:cNvGrpSpPr/>
          <p:nvPr userDrawn="1"/>
        </p:nvGrpSpPr>
        <p:grpSpPr>
          <a:xfrm>
            <a:off x="-2745901" y="3975756"/>
            <a:ext cx="2603503" cy="1763753"/>
            <a:chOff x="-2059426" y="1916113"/>
            <a:chExt cx="1952627" cy="1763753"/>
          </a:xfrm>
        </p:grpSpPr>
        <p:sp>
          <p:nvSpPr>
            <p:cNvPr id="21" name="TextBox 5"/>
            <p:cNvSpPr txBox="1">
              <a:spLocks noChangeArrowheads="1"/>
            </p:cNvSpPr>
            <p:nvPr userDrawn="1"/>
          </p:nvSpPr>
          <p:spPr bwMode="auto">
            <a:xfrm>
              <a:off x="-2059426" y="1916113"/>
              <a:ext cx="1952627" cy="1249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det lille billedeindsættelses-ikon i midtenaf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</a:t>
              </a:r>
              <a:r>
                <a:rPr 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</a:t>
              </a:r>
              <a:r>
                <a:rPr 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grpSp>
          <p:nvGrpSpPr>
            <p:cNvPr id="22" name="Gruppe 57"/>
            <p:cNvGrpSpPr>
              <a:grpSpLocks/>
            </p:cNvGrpSpPr>
            <p:nvPr/>
          </p:nvGrpSpPr>
          <p:grpSpPr bwMode="auto">
            <a:xfrm>
              <a:off x="-454060" y="3302654"/>
              <a:ext cx="330033" cy="377212"/>
              <a:chOff x="1018031" y="4783540"/>
              <a:chExt cx="373412" cy="426756"/>
            </a:xfrm>
          </p:grpSpPr>
          <p:pic>
            <p:nvPicPr>
              <p:cNvPr id="24" name="Billede 5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4783540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5"/>
              <p:cNvSpPr/>
              <p:nvPr/>
            </p:nvSpPr>
            <p:spPr bwMode="auto">
              <a:xfrm>
                <a:off x="1023497" y="4783540"/>
                <a:ext cx="210151" cy="172416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  <p:pic>
          <p:nvPicPr>
            <p:cNvPr id="23" name="Billede 5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05307" y="2520133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uppe 25"/>
          <p:cNvGrpSpPr/>
          <p:nvPr userDrawn="1"/>
        </p:nvGrpSpPr>
        <p:grpSpPr>
          <a:xfrm>
            <a:off x="-2778889" y="1548000"/>
            <a:ext cx="2628620" cy="2348562"/>
            <a:chOff x="-2084167" y="2179188"/>
            <a:chExt cx="1971465" cy="2348562"/>
          </a:xfrm>
        </p:grpSpPr>
        <p:sp>
          <p:nvSpPr>
            <p:cNvPr id="27" name="AutoShape 4"/>
            <p:cNvSpPr>
              <a:spLocks/>
            </p:cNvSpPr>
            <p:nvPr userDrawn="1"/>
          </p:nvSpPr>
          <p:spPr bwMode="gray">
            <a:xfrm>
              <a:off x="-2084167" y="2179188"/>
              <a:ext cx="1971465" cy="2008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da-DK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bokse tekst og billede</a:t>
              </a:r>
              <a:endParaRPr lang="nb-NO" alt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9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9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  <a:br>
                <a:rPr lang="nb-NO" altLang="da-DK" sz="9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9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</a:t>
              </a:r>
              <a:br>
                <a:rPr lang="da-DK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a-DK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komme tilbage</a:t>
              </a:r>
              <a:endParaRPr lang="nb-NO" altLang="da-DK" sz="9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tekst-typografierne</a:t>
              </a:r>
              <a:endParaRPr lang="nb-NO" alt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8" name="Gruppe 3"/>
            <p:cNvGrpSpPr>
              <a:grpSpLocks/>
            </p:cNvGrpSpPr>
            <p:nvPr userDrawn="1"/>
          </p:nvGrpSpPr>
          <p:grpSpPr bwMode="auto">
            <a:xfrm>
              <a:off x="-1024573" y="4330900"/>
              <a:ext cx="419100" cy="196850"/>
              <a:chOff x="2052360" y="2815287"/>
              <a:chExt cx="417988" cy="196850"/>
            </a:xfrm>
          </p:grpSpPr>
          <p:pic>
            <p:nvPicPr>
              <p:cNvPr id="32" name="Billede 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2360" y="2815287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Rounded Rectangle 12"/>
              <p:cNvSpPr/>
              <p:nvPr/>
            </p:nvSpPr>
            <p:spPr bwMode="auto">
              <a:xfrm>
                <a:off x="2274020" y="2826400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29" name="Gruppe 2"/>
            <p:cNvGrpSpPr>
              <a:grpSpLocks/>
            </p:cNvGrpSpPr>
            <p:nvPr userDrawn="1"/>
          </p:nvGrpSpPr>
          <p:grpSpPr bwMode="auto">
            <a:xfrm>
              <a:off x="-535387" y="4330112"/>
              <a:ext cx="412750" cy="196850"/>
              <a:chOff x="2558938" y="3245734"/>
              <a:chExt cx="413649" cy="196850"/>
            </a:xfrm>
          </p:grpSpPr>
          <p:pic>
            <p:nvPicPr>
              <p:cNvPr id="30" name="Billede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7775" y="3245734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Rounded Rectangle 12"/>
              <p:cNvSpPr/>
              <p:nvPr/>
            </p:nvSpPr>
            <p:spPr bwMode="auto">
              <a:xfrm>
                <a:off x="2558938" y="3256847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sp>
        <p:nvSpPr>
          <p:cNvPr id="35" name="TextBox 7"/>
          <p:cNvSpPr txBox="1"/>
          <p:nvPr userDrawn="1"/>
        </p:nvSpPr>
        <p:spPr>
          <a:xfrm>
            <a:off x="-2745901" y="5825864"/>
            <a:ext cx="2603500" cy="10977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9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9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</a:t>
            </a:r>
            <a:r>
              <a:rPr lang="en-GB" sz="9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9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9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9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når 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3654700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okse tekst og billede m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"/>
          <p:cNvSpPr>
            <a:spLocks/>
          </p:cNvSpPr>
          <p:nvPr userDrawn="1"/>
        </p:nvSpPr>
        <p:spPr bwMode="auto">
          <a:xfrm>
            <a:off x="2117" y="0"/>
            <a:ext cx="12192000" cy="6859588"/>
          </a:xfrm>
          <a:custGeom>
            <a:avLst/>
            <a:gdLst>
              <a:gd name="T0" fmla="*/ 5760 w 5760"/>
              <a:gd name="T1" fmla="*/ 500 h 4321"/>
              <a:gd name="T2" fmla="*/ 5760 w 5760"/>
              <a:gd name="T3" fmla="*/ 0 h 4321"/>
              <a:gd name="T4" fmla="*/ 0 w 5760"/>
              <a:gd name="T5" fmla="*/ 0 h 4321"/>
              <a:gd name="T6" fmla="*/ 0 w 5760"/>
              <a:gd name="T7" fmla="*/ 500 h 4321"/>
              <a:gd name="T8" fmla="*/ 0 w 5760"/>
              <a:gd name="T9" fmla="*/ 4321 h 4321"/>
              <a:gd name="T10" fmla="*/ 498 w 5760"/>
              <a:gd name="T11" fmla="*/ 4321 h 4321"/>
              <a:gd name="T12" fmla="*/ 498 w 5760"/>
              <a:gd name="T13" fmla="*/ 500 h 4321"/>
              <a:gd name="T14" fmla="*/ 5760 w 5760"/>
              <a:gd name="T15" fmla="*/ 500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60" h="4321">
                <a:moveTo>
                  <a:pt x="5760" y="500"/>
                </a:moveTo>
                <a:lnTo>
                  <a:pt x="5760" y="0"/>
                </a:lnTo>
                <a:lnTo>
                  <a:pt x="0" y="0"/>
                </a:lnTo>
                <a:lnTo>
                  <a:pt x="0" y="500"/>
                </a:lnTo>
                <a:lnTo>
                  <a:pt x="0" y="4321"/>
                </a:lnTo>
                <a:lnTo>
                  <a:pt x="498" y="4321"/>
                </a:lnTo>
                <a:lnTo>
                  <a:pt x="498" y="500"/>
                </a:lnTo>
                <a:lnTo>
                  <a:pt x="5760" y="500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sz="1800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Friluftsdata</a:t>
            </a:r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 29-11-2018 Lars Kaalund</a:t>
            </a:r>
            <a:endParaRPr lang="en-GB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da-DK" dirty="0"/>
          </a:p>
        </p:txBody>
      </p:sp>
      <p:sp>
        <p:nvSpPr>
          <p:cNvPr id="12" name="Pladsholder til billede 2"/>
          <p:cNvSpPr>
            <a:spLocks noGrp="1"/>
          </p:cNvSpPr>
          <p:nvPr>
            <p:ph type="pic" sz="quarter" idx="14"/>
          </p:nvPr>
        </p:nvSpPr>
        <p:spPr>
          <a:xfrm>
            <a:off x="6768000" y="1951037"/>
            <a:ext cx="4368000" cy="3718961"/>
          </a:xfrm>
          <a:solidFill>
            <a:srgbClr val="9B9B9B"/>
          </a:solidFill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10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2112433" y="1916113"/>
            <a:ext cx="4368000" cy="3753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 smtClean="0"/>
              <a:t>Indsæt tekst eller punktopstilling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39" name="Gruppe 19"/>
          <p:cNvGrpSpPr/>
          <p:nvPr userDrawn="1"/>
        </p:nvGrpSpPr>
        <p:grpSpPr>
          <a:xfrm>
            <a:off x="-2745901" y="3975756"/>
            <a:ext cx="2603503" cy="1763753"/>
            <a:chOff x="-2059426" y="1916113"/>
            <a:chExt cx="1952627" cy="1763753"/>
          </a:xfrm>
        </p:grpSpPr>
        <p:sp>
          <p:nvSpPr>
            <p:cNvPr id="40" name="TextBox 5"/>
            <p:cNvSpPr txBox="1">
              <a:spLocks noChangeArrowheads="1"/>
            </p:cNvSpPr>
            <p:nvPr userDrawn="1"/>
          </p:nvSpPr>
          <p:spPr bwMode="auto">
            <a:xfrm>
              <a:off x="-2059426" y="1916113"/>
              <a:ext cx="1952627" cy="1249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det lille billedeindsættelses-ikon i midtenaf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</a:t>
              </a:r>
              <a:r>
                <a:rPr 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</a:t>
              </a:r>
              <a:r>
                <a:rPr 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grpSp>
          <p:nvGrpSpPr>
            <p:cNvPr id="41" name="Gruppe 57"/>
            <p:cNvGrpSpPr>
              <a:grpSpLocks/>
            </p:cNvGrpSpPr>
            <p:nvPr/>
          </p:nvGrpSpPr>
          <p:grpSpPr bwMode="auto">
            <a:xfrm>
              <a:off x="-454060" y="3302654"/>
              <a:ext cx="330033" cy="377212"/>
              <a:chOff x="1018031" y="4783540"/>
              <a:chExt cx="373412" cy="426756"/>
            </a:xfrm>
          </p:grpSpPr>
          <p:pic>
            <p:nvPicPr>
              <p:cNvPr id="43" name="Billede 5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4783540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" name="Rounded Rectangle 25"/>
              <p:cNvSpPr/>
              <p:nvPr/>
            </p:nvSpPr>
            <p:spPr bwMode="auto">
              <a:xfrm>
                <a:off x="1023497" y="4783540"/>
                <a:ext cx="210151" cy="172416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  <p:pic>
          <p:nvPicPr>
            <p:cNvPr id="42" name="Billede 5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05307" y="2520133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" name="TextBox 7"/>
          <p:cNvSpPr txBox="1"/>
          <p:nvPr userDrawn="1"/>
        </p:nvSpPr>
        <p:spPr>
          <a:xfrm>
            <a:off x="-2745901" y="5825864"/>
            <a:ext cx="2603500" cy="10977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9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9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</a:t>
            </a:r>
            <a:r>
              <a:rPr lang="en-GB" sz="9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9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9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9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når du laver et nyt slide</a:t>
            </a:r>
          </a:p>
        </p:txBody>
      </p:sp>
      <p:grpSp>
        <p:nvGrpSpPr>
          <p:cNvPr id="54" name="Gruppe 25"/>
          <p:cNvGrpSpPr/>
          <p:nvPr userDrawn="1"/>
        </p:nvGrpSpPr>
        <p:grpSpPr>
          <a:xfrm>
            <a:off x="-2778889" y="1548000"/>
            <a:ext cx="2628620" cy="2348562"/>
            <a:chOff x="-2084167" y="2179188"/>
            <a:chExt cx="1971465" cy="2348562"/>
          </a:xfrm>
        </p:grpSpPr>
        <p:sp>
          <p:nvSpPr>
            <p:cNvPr id="55" name="AutoShape 4"/>
            <p:cNvSpPr>
              <a:spLocks/>
            </p:cNvSpPr>
            <p:nvPr userDrawn="1"/>
          </p:nvSpPr>
          <p:spPr bwMode="gray">
            <a:xfrm>
              <a:off x="-2084167" y="2179188"/>
              <a:ext cx="1971465" cy="2008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da-DK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bokse tekst og billede m kant</a:t>
              </a:r>
              <a:endParaRPr lang="nb-NO" alt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9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9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  <a:br>
                <a:rPr lang="nb-NO" altLang="da-DK" sz="9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9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</a:t>
              </a:r>
              <a:br>
                <a:rPr lang="da-DK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a-DK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komme tilbage</a:t>
              </a:r>
              <a:endParaRPr lang="nb-NO" altLang="da-DK" sz="9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tekst-typografierne</a:t>
              </a:r>
              <a:endParaRPr lang="nb-NO" alt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6" name="Gruppe 3"/>
            <p:cNvGrpSpPr>
              <a:grpSpLocks/>
            </p:cNvGrpSpPr>
            <p:nvPr userDrawn="1"/>
          </p:nvGrpSpPr>
          <p:grpSpPr bwMode="auto">
            <a:xfrm>
              <a:off x="-1024573" y="4330900"/>
              <a:ext cx="419100" cy="196850"/>
              <a:chOff x="2052360" y="2815287"/>
              <a:chExt cx="417988" cy="196850"/>
            </a:xfrm>
          </p:grpSpPr>
          <p:pic>
            <p:nvPicPr>
              <p:cNvPr id="60" name="Billed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2360" y="2815287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" name="Rounded Rectangle 12"/>
              <p:cNvSpPr/>
              <p:nvPr/>
            </p:nvSpPr>
            <p:spPr bwMode="auto">
              <a:xfrm>
                <a:off x="2274020" y="2826400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57" name="Gruppe 2"/>
            <p:cNvGrpSpPr>
              <a:grpSpLocks/>
            </p:cNvGrpSpPr>
            <p:nvPr userDrawn="1"/>
          </p:nvGrpSpPr>
          <p:grpSpPr bwMode="auto">
            <a:xfrm>
              <a:off x="-535387" y="4330112"/>
              <a:ext cx="412750" cy="196850"/>
              <a:chOff x="2558938" y="3245734"/>
              <a:chExt cx="413649" cy="196850"/>
            </a:xfrm>
          </p:grpSpPr>
          <p:pic>
            <p:nvPicPr>
              <p:cNvPr id="58" name="Billed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7775" y="3245734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" name="Rounded Rectangle 12"/>
              <p:cNvSpPr/>
              <p:nvPr/>
            </p:nvSpPr>
            <p:spPr bwMode="auto">
              <a:xfrm>
                <a:off x="2558938" y="3256847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7" name="Logo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6048000"/>
            <a:ext cx="918979" cy="417600"/>
          </a:xfrm>
          <a:prstGeom prst="rect">
            <a:avLst/>
          </a:prstGeom>
        </p:spPr>
      </p:pic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890" y="900"/>
            <a:ext cx="2632979" cy="1485000"/>
          </a:xfrm>
          <a:prstGeom prst="rect">
            <a:avLst/>
          </a:prstGeom>
          <a:ln w="317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387527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Friluftsdata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KL 29-11-2018 Lars Kaalund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6" name="Pladsholder til billede 2"/>
          <p:cNvSpPr>
            <a:spLocks noGrp="1"/>
          </p:cNvSpPr>
          <p:nvPr>
            <p:ph type="pic" sz="quarter" idx="14"/>
          </p:nvPr>
        </p:nvSpPr>
        <p:spPr>
          <a:xfrm>
            <a:off x="2112434" y="1951038"/>
            <a:ext cx="9023351" cy="3718962"/>
          </a:xfrm>
          <a:solidFill>
            <a:srgbClr val="9B9B9B"/>
          </a:solidFill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890" y="900"/>
            <a:ext cx="2632979" cy="1485000"/>
          </a:xfrm>
          <a:prstGeom prst="rect">
            <a:avLst/>
          </a:prstGeom>
          <a:ln w="3175">
            <a:solidFill>
              <a:schemeClr val="accent4"/>
            </a:solidFill>
          </a:ln>
        </p:spPr>
      </p:pic>
      <p:grpSp>
        <p:nvGrpSpPr>
          <p:cNvPr id="8" name="Gruppe 7"/>
          <p:cNvGrpSpPr/>
          <p:nvPr userDrawn="1"/>
        </p:nvGrpSpPr>
        <p:grpSpPr>
          <a:xfrm>
            <a:off x="-2593570" y="1548000"/>
            <a:ext cx="2521315" cy="2701606"/>
            <a:chOff x="-1945177" y="1916113"/>
            <a:chExt cx="1890986" cy="2701606"/>
          </a:xfrm>
        </p:grpSpPr>
        <p:sp>
          <p:nvSpPr>
            <p:cNvPr id="9" name="TextBox 5"/>
            <p:cNvSpPr txBox="1">
              <a:spLocks noChangeArrowheads="1"/>
            </p:cNvSpPr>
            <p:nvPr userDrawn="1"/>
          </p:nvSpPr>
          <p:spPr bwMode="auto">
            <a:xfrm>
              <a:off x="-1945177" y="1916113"/>
              <a:ext cx="1838378" cy="2272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</a:t>
              </a:r>
            </a:p>
            <a:p>
              <a:pPr algn="r" eaLnBrk="1" hangingPunct="1">
                <a:spcAft>
                  <a:spcPts val="300"/>
                </a:spcAft>
                <a:defRPr/>
              </a:pPr>
              <a:endParaRPr 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det lille billede-indsættelsesikon i midten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</a:t>
              </a:r>
              <a:r>
                <a:rPr 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</a:t>
              </a:r>
              <a:r>
                <a:rPr 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grpSp>
          <p:nvGrpSpPr>
            <p:cNvPr id="10" name="Gruppe 57"/>
            <p:cNvGrpSpPr>
              <a:grpSpLocks/>
            </p:cNvGrpSpPr>
            <p:nvPr/>
          </p:nvGrpSpPr>
          <p:grpSpPr bwMode="auto">
            <a:xfrm>
              <a:off x="-454060" y="4240507"/>
              <a:ext cx="330033" cy="377212"/>
              <a:chOff x="1018031" y="5844572"/>
              <a:chExt cx="373412" cy="426756"/>
            </a:xfrm>
          </p:grpSpPr>
          <p:pic>
            <p:nvPicPr>
              <p:cNvPr id="12" name="Billede 5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844572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Rounded Rectangle 25"/>
              <p:cNvSpPr/>
              <p:nvPr/>
            </p:nvSpPr>
            <p:spPr bwMode="auto">
              <a:xfrm>
                <a:off x="1023497" y="5844572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  <p:pic>
          <p:nvPicPr>
            <p:cNvPr id="11" name="Billede 5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7571" y="3420730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7"/>
          <p:cNvSpPr txBox="1"/>
          <p:nvPr userDrawn="1"/>
        </p:nvSpPr>
        <p:spPr>
          <a:xfrm>
            <a:off x="-2745901" y="5825864"/>
            <a:ext cx="2603500" cy="10977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9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9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</a:t>
            </a:r>
            <a:r>
              <a:rPr lang="en-GB" sz="9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9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9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9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når 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2899975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"/>
          <p:cNvSpPr>
            <a:spLocks/>
          </p:cNvSpPr>
          <p:nvPr userDrawn="1"/>
        </p:nvSpPr>
        <p:spPr bwMode="auto">
          <a:xfrm>
            <a:off x="2117" y="0"/>
            <a:ext cx="12192000" cy="6859588"/>
          </a:xfrm>
          <a:custGeom>
            <a:avLst/>
            <a:gdLst>
              <a:gd name="T0" fmla="*/ 5760 w 5760"/>
              <a:gd name="T1" fmla="*/ 500 h 4321"/>
              <a:gd name="T2" fmla="*/ 5760 w 5760"/>
              <a:gd name="T3" fmla="*/ 0 h 4321"/>
              <a:gd name="T4" fmla="*/ 0 w 5760"/>
              <a:gd name="T5" fmla="*/ 0 h 4321"/>
              <a:gd name="T6" fmla="*/ 0 w 5760"/>
              <a:gd name="T7" fmla="*/ 500 h 4321"/>
              <a:gd name="T8" fmla="*/ 0 w 5760"/>
              <a:gd name="T9" fmla="*/ 4321 h 4321"/>
              <a:gd name="T10" fmla="*/ 498 w 5760"/>
              <a:gd name="T11" fmla="*/ 4321 h 4321"/>
              <a:gd name="T12" fmla="*/ 498 w 5760"/>
              <a:gd name="T13" fmla="*/ 500 h 4321"/>
              <a:gd name="T14" fmla="*/ 5760 w 5760"/>
              <a:gd name="T15" fmla="*/ 500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60" h="4321">
                <a:moveTo>
                  <a:pt x="5760" y="500"/>
                </a:moveTo>
                <a:lnTo>
                  <a:pt x="5760" y="0"/>
                </a:lnTo>
                <a:lnTo>
                  <a:pt x="0" y="0"/>
                </a:lnTo>
                <a:lnTo>
                  <a:pt x="0" y="500"/>
                </a:lnTo>
                <a:lnTo>
                  <a:pt x="0" y="4321"/>
                </a:lnTo>
                <a:lnTo>
                  <a:pt x="498" y="4321"/>
                </a:lnTo>
                <a:lnTo>
                  <a:pt x="498" y="500"/>
                </a:lnTo>
                <a:lnTo>
                  <a:pt x="5760" y="500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sz="1800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Friluftsdata</a:t>
            </a:r>
            <a:endParaRPr lang="en-GB" dirty="0"/>
          </a:p>
        </p:txBody>
      </p:sp>
      <p:sp>
        <p:nvSpPr>
          <p:cNvPr id="18" name="Pladsholder til sidefod 1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 29-11-2018 Lars Kaalund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6" name="Pladsholder til billede 2"/>
          <p:cNvSpPr>
            <a:spLocks noGrp="1"/>
          </p:cNvSpPr>
          <p:nvPr>
            <p:ph type="pic" sz="quarter" idx="14"/>
          </p:nvPr>
        </p:nvSpPr>
        <p:spPr>
          <a:xfrm>
            <a:off x="2112434" y="1951038"/>
            <a:ext cx="9023351" cy="3718962"/>
          </a:xfrm>
          <a:solidFill>
            <a:srgbClr val="9B9B9B"/>
          </a:solidFill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19" name="Pladsholder til slidenummer 1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6" name="TextBox 7"/>
          <p:cNvSpPr txBox="1"/>
          <p:nvPr userDrawn="1"/>
        </p:nvSpPr>
        <p:spPr>
          <a:xfrm>
            <a:off x="-2745901" y="5825864"/>
            <a:ext cx="2603500" cy="10977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9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9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</a:t>
            </a:r>
            <a:r>
              <a:rPr lang="en-GB" sz="9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9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9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9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når du laver et nyt slide</a:t>
            </a:r>
          </a:p>
        </p:txBody>
      </p:sp>
      <p:grpSp>
        <p:nvGrpSpPr>
          <p:cNvPr id="27" name="Gruppe 7"/>
          <p:cNvGrpSpPr/>
          <p:nvPr userDrawn="1"/>
        </p:nvGrpSpPr>
        <p:grpSpPr>
          <a:xfrm>
            <a:off x="-2593570" y="1548000"/>
            <a:ext cx="2521315" cy="2701606"/>
            <a:chOff x="-1945177" y="1916113"/>
            <a:chExt cx="1890986" cy="2701606"/>
          </a:xfrm>
        </p:grpSpPr>
        <p:sp>
          <p:nvSpPr>
            <p:cNvPr id="28" name="TextBox 5"/>
            <p:cNvSpPr txBox="1">
              <a:spLocks noChangeArrowheads="1"/>
            </p:cNvSpPr>
            <p:nvPr userDrawn="1"/>
          </p:nvSpPr>
          <p:spPr bwMode="auto">
            <a:xfrm>
              <a:off x="-1945177" y="1916113"/>
              <a:ext cx="1838378" cy="2272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 med kant</a:t>
              </a:r>
            </a:p>
            <a:p>
              <a:pPr algn="r" eaLnBrk="1" hangingPunct="1">
                <a:spcAft>
                  <a:spcPts val="300"/>
                </a:spcAft>
                <a:defRPr/>
              </a:pPr>
              <a:endParaRPr 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det lille billede-indsættelsesikon i midten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</a:t>
              </a:r>
              <a:r>
                <a:rPr 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</a:t>
              </a:r>
              <a:r>
                <a:rPr 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grpSp>
          <p:nvGrpSpPr>
            <p:cNvPr id="29" name="Gruppe 57"/>
            <p:cNvGrpSpPr>
              <a:grpSpLocks/>
            </p:cNvGrpSpPr>
            <p:nvPr/>
          </p:nvGrpSpPr>
          <p:grpSpPr bwMode="auto">
            <a:xfrm>
              <a:off x="-454060" y="4240507"/>
              <a:ext cx="330033" cy="377212"/>
              <a:chOff x="1018031" y="5844572"/>
              <a:chExt cx="373412" cy="426756"/>
            </a:xfrm>
          </p:grpSpPr>
          <p:pic>
            <p:nvPicPr>
              <p:cNvPr id="31" name="Billede 5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844572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Rounded Rectangle 25"/>
              <p:cNvSpPr/>
              <p:nvPr/>
            </p:nvSpPr>
            <p:spPr bwMode="auto">
              <a:xfrm>
                <a:off x="1023497" y="5844572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  <p:pic>
          <p:nvPicPr>
            <p:cNvPr id="30" name="Billede 5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7571" y="3420730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6048000"/>
            <a:ext cx="918979" cy="417600"/>
          </a:xfrm>
          <a:prstGeom prst="rect">
            <a:avLst/>
          </a:prstGeom>
        </p:spPr>
      </p:pic>
      <p:pic>
        <p:nvPicPr>
          <p:cNvPr id="22" name="Billed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890" y="900"/>
            <a:ext cx="2632979" cy="1485000"/>
          </a:xfrm>
          <a:prstGeom prst="rect">
            <a:avLst/>
          </a:prstGeom>
          <a:ln w="317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768249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Friluftsdata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KL 29-11-2018 Lars Kaalund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6" name="TextBox 7"/>
          <p:cNvSpPr txBox="1"/>
          <p:nvPr userDrawn="1"/>
        </p:nvSpPr>
        <p:spPr>
          <a:xfrm>
            <a:off x="-2745901" y="5825864"/>
            <a:ext cx="2603500" cy="10977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9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9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</a:t>
            </a:r>
            <a:r>
              <a:rPr lang="en-GB" sz="9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9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9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9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når du laver et nyt slide</a:t>
            </a:r>
          </a:p>
        </p:txBody>
      </p:sp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-2593570" y="1548001"/>
            <a:ext cx="245117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Overskrift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"/>
          <p:cNvSpPr>
            <a:spLocks/>
          </p:cNvSpPr>
          <p:nvPr userDrawn="1"/>
        </p:nvSpPr>
        <p:spPr bwMode="auto">
          <a:xfrm>
            <a:off x="2117" y="0"/>
            <a:ext cx="12192000" cy="6859588"/>
          </a:xfrm>
          <a:custGeom>
            <a:avLst/>
            <a:gdLst>
              <a:gd name="T0" fmla="*/ 5760 w 5760"/>
              <a:gd name="T1" fmla="*/ 500 h 4321"/>
              <a:gd name="T2" fmla="*/ 5760 w 5760"/>
              <a:gd name="T3" fmla="*/ 0 h 4321"/>
              <a:gd name="T4" fmla="*/ 0 w 5760"/>
              <a:gd name="T5" fmla="*/ 0 h 4321"/>
              <a:gd name="T6" fmla="*/ 0 w 5760"/>
              <a:gd name="T7" fmla="*/ 500 h 4321"/>
              <a:gd name="T8" fmla="*/ 0 w 5760"/>
              <a:gd name="T9" fmla="*/ 4321 h 4321"/>
              <a:gd name="T10" fmla="*/ 498 w 5760"/>
              <a:gd name="T11" fmla="*/ 4321 h 4321"/>
              <a:gd name="T12" fmla="*/ 498 w 5760"/>
              <a:gd name="T13" fmla="*/ 500 h 4321"/>
              <a:gd name="T14" fmla="*/ 5760 w 5760"/>
              <a:gd name="T15" fmla="*/ 500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60" h="4321">
                <a:moveTo>
                  <a:pt x="5760" y="500"/>
                </a:moveTo>
                <a:lnTo>
                  <a:pt x="5760" y="0"/>
                </a:lnTo>
                <a:lnTo>
                  <a:pt x="0" y="0"/>
                </a:lnTo>
                <a:lnTo>
                  <a:pt x="0" y="500"/>
                </a:lnTo>
                <a:lnTo>
                  <a:pt x="0" y="4321"/>
                </a:lnTo>
                <a:lnTo>
                  <a:pt x="498" y="4321"/>
                </a:lnTo>
                <a:lnTo>
                  <a:pt x="498" y="500"/>
                </a:lnTo>
                <a:lnTo>
                  <a:pt x="5760" y="500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sz="1800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Friluftsdata</a:t>
            </a:r>
            <a:endParaRPr lang="en-GB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 29-11-2018 Lars Kaalund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TextBox 7"/>
          <p:cNvSpPr txBox="1"/>
          <p:nvPr userDrawn="1"/>
        </p:nvSpPr>
        <p:spPr>
          <a:xfrm>
            <a:off x="-2745901" y="5825864"/>
            <a:ext cx="2603500" cy="10977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9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9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</a:t>
            </a:r>
            <a:r>
              <a:rPr lang="en-GB" sz="9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9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9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9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når du laver et nyt slide</a:t>
            </a:r>
          </a:p>
        </p:txBody>
      </p:sp>
      <p:sp>
        <p:nvSpPr>
          <p:cNvPr id="13" name="TextBox 5"/>
          <p:cNvSpPr txBox="1">
            <a:spLocks noChangeArrowheads="1"/>
          </p:cNvSpPr>
          <p:nvPr userDrawn="1"/>
        </p:nvSpPr>
        <p:spPr bwMode="auto">
          <a:xfrm>
            <a:off x="-2593570" y="1548001"/>
            <a:ext cx="245117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med kant</a:t>
            </a:r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6048000"/>
            <a:ext cx="918979" cy="4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64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dsholder til billed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7" b="9137"/>
          <a:stretch>
            <a:fillRect/>
          </a:stretch>
        </p:blipFill>
        <p:spPr>
          <a:xfrm>
            <a:off x="1050925" y="792163"/>
            <a:ext cx="11141075" cy="6065837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2400" y="900"/>
            <a:ext cx="2640000" cy="1485000"/>
          </a:xfrm>
          <a:prstGeom prst="rect">
            <a:avLst/>
          </a:prstGeom>
          <a:ln w="3175">
            <a:solidFill>
              <a:schemeClr val="accent4"/>
            </a:solidFill>
          </a:ln>
        </p:spPr>
      </p:pic>
      <p:sp>
        <p:nvSpPr>
          <p:cNvPr id="10" name="Shape"/>
          <p:cNvSpPr>
            <a:spLocks/>
          </p:cNvSpPr>
          <p:nvPr userDrawn="1"/>
        </p:nvSpPr>
        <p:spPr bwMode="auto">
          <a:xfrm>
            <a:off x="2117" y="0"/>
            <a:ext cx="12192000" cy="6859588"/>
          </a:xfrm>
          <a:custGeom>
            <a:avLst/>
            <a:gdLst>
              <a:gd name="T0" fmla="*/ 5760 w 5760"/>
              <a:gd name="T1" fmla="*/ 500 h 4321"/>
              <a:gd name="T2" fmla="*/ 5760 w 5760"/>
              <a:gd name="T3" fmla="*/ 0 h 4321"/>
              <a:gd name="T4" fmla="*/ 0 w 5760"/>
              <a:gd name="T5" fmla="*/ 0 h 4321"/>
              <a:gd name="T6" fmla="*/ 0 w 5760"/>
              <a:gd name="T7" fmla="*/ 500 h 4321"/>
              <a:gd name="T8" fmla="*/ 0 w 5760"/>
              <a:gd name="T9" fmla="*/ 4321 h 4321"/>
              <a:gd name="T10" fmla="*/ 498 w 5760"/>
              <a:gd name="T11" fmla="*/ 4321 h 4321"/>
              <a:gd name="T12" fmla="*/ 498 w 5760"/>
              <a:gd name="T13" fmla="*/ 500 h 4321"/>
              <a:gd name="T14" fmla="*/ 5760 w 5760"/>
              <a:gd name="T15" fmla="*/ 500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60" h="4321">
                <a:moveTo>
                  <a:pt x="5760" y="500"/>
                </a:moveTo>
                <a:lnTo>
                  <a:pt x="5760" y="0"/>
                </a:lnTo>
                <a:lnTo>
                  <a:pt x="0" y="0"/>
                </a:lnTo>
                <a:lnTo>
                  <a:pt x="0" y="500"/>
                </a:lnTo>
                <a:lnTo>
                  <a:pt x="0" y="4321"/>
                </a:lnTo>
                <a:lnTo>
                  <a:pt x="498" y="4321"/>
                </a:lnTo>
                <a:lnTo>
                  <a:pt x="498" y="500"/>
                </a:lnTo>
                <a:lnTo>
                  <a:pt x="5760" y="500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sz="1800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Friluftsdata</a:t>
            </a:r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 29-11-2018 Lars Kaalund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12000" y="4383656"/>
            <a:ext cx="9024000" cy="648000"/>
          </a:xfrm>
        </p:spPr>
        <p:txBody>
          <a:bodyPr/>
          <a:lstStyle>
            <a:lvl1pPr marL="0" indent="0" algn="l">
              <a:buNone/>
              <a:defRPr sz="1600" b="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noProof="0" dirty="0" smtClean="0"/>
              <a:t>Klik, og tilføj sted og dato</a:t>
            </a:r>
            <a:endParaRPr lang="da-DK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1" name="TextBox 7"/>
          <p:cNvSpPr txBox="1"/>
          <p:nvPr userDrawn="1"/>
        </p:nvSpPr>
        <p:spPr>
          <a:xfrm>
            <a:off x="-2745901" y="5825864"/>
            <a:ext cx="2603500" cy="10977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9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9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</a:t>
            </a:r>
            <a:r>
              <a:rPr lang="en-GB" sz="9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9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9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9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når du laver et nyt slide</a:t>
            </a:r>
          </a:p>
        </p:txBody>
      </p:sp>
      <p:sp>
        <p:nvSpPr>
          <p:cNvPr id="22" name="Text Box 48"/>
          <p:cNvSpPr txBox="1">
            <a:spLocks noChangeArrowheads="1"/>
          </p:cNvSpPr>
          <p:nvPr userDrawn="1"/>
        </p:nvSpPr>
        <p:spPr bwMode="auto">
          <a:xfrm>
            <a:off x="-2745899" y="1548001"/>
            <a:ext cx="2603500" cy="146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Titeldias med kant</a:t>
            </a:r>
          </a:p>
          <a:p>
            <a:pPr algn="r" eaLnBrk="1" hangingPunct="1">
              <a:spcAft>
                <a:spcPts val="300"/>
              </a:spcAft>
              <a:defRPr/>
            </a:pPr>
            <a:r>
              <a:rPr 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og EMNE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da-DK" altLang="da-DK" sz="9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Klik</a:t>
            </a:r>
            <a:r>
              <a:rPr lang="da-DK" altLang="da-DK" sz="900" b="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på</a:t>
            </a:r>
            <a:r>
              <a:rPr lang="da-DK" altLang="da-DK" sz="9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fanen </a:t>
            </a:r>
            <a:r>
              <a:rPr lang="da-DK" alt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</a:t>
            </a:r>
            <a:r>
              <a:rPr lang="da-DK" altLang="da-DK" sz="9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topmenuen 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  <a:r>
              <a:rPr lang="da-DK" altLang="da-DK" sz="9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Klik på </a:t>
            </a:r>
            <a:r>
              <a:rPr lang="da-DK" alt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Sidehoved og Sidefod</a:t>
            </a:r>
            <a:endParaRPr lang="da-DK" altLang="da-DK" sz="9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  <a:r>
              <a:rPr lang="da-DK" sz="9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Dobbeltklik i feltet</a:t>
            </a:r>
            <a:r>
              <a:rPr lang="da-DK" sz="9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med</a:t>
            </a:r>
            <a:r>
              <a:rPr lang="da-DK" sz="9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</a:t>
            </a:r>
            <a:r>
              <a:rPr lang="da-DK" sz="9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og indsæt din </a:t>
            </a:r>
            <a:r>
              <a:rPr lang="da-DK" sz="9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TITEL-tekst</a:t>
            </a:r>
            <a:endParaRPr lang="da-DK" sz="900" b="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 </a:t>
            </a:r>
            <a:r>
              <a:rPr lang="da-DK" sz="9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Dobbeltklik i feltet med </a:t>
            </a:r>
            <a:r>
              <a:rPr lang="da-DK" sz="900" b="1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EMNE</a:t>
            </a:r>
            <a:r>
              <a:rPr lang="da-DK" sz="9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og indsæt din EMNE-tekst</a:t>
            </a:r>
            <a:endParaRPr lang="da-DK" sz="900" b="1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 </a:t>
            </a:r>
            <a:r>
              <a:rPr lang="da-DK" sz="9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Vælg </a:t>
            </a:r>
            <a:r>
              <a:rPr 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Anvend på alle</a:t>
            </a:r>
          </a:p>
        </p:txBody>
      </p:sp>
      <p:pic>
        <p:nvPicPr>
          <p:cNvPr id="16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6048000"/>
            <a:ext cx="918979" cy="4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38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Friluftsdata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KL 29-11-2018 Lars Kaalund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5" name="TextBox 5"/>
          <p:cNvSpPr txBox="1">
            <a:spLocks noChangeArrowheads="1"/>
          </p:cNvSpPr>
          <p:nvPr userDrawn="1"/>
        </p:nvSpPr>
        <p:spPr bwMode="auto">
          <a:xfrm>
            <a:off x="-2593570" y="1548001"/>
            <a:ext cx="245117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Tomt</a:t>
            </a:r>
          </a:p>
        </p:txBody>
      </p:sp>
      <p:sp>
        <p:nvSpPr>
          <p:cNvPr id="6" name="TextBox 7"/>
          <p:cNvSpPr txBox="1"/>
          <p:nvPr userDrawn="1"/>
        </p:nvSpPr>
        <p:spPr>
          <a:xfrm>
            <a:off x="-2745901" y="5825864"/>
            <a:ext cx="2603500" cy="10977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9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9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</a:t>
            </a:r>
            <a:r>
              <a:rPr lang="en-GB" sz="9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9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9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9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når 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"/>
          <p:cNvSpPr>
            <a:spLocks/>
          </p:cNvSpPr>
          <p:nvPr userDrawn="1"/>
        </p:nvSpPr>
        <p:spPr bwMode="auto">
          <a:xfrm>
            <a:off x="2117" y="0"/>
            <a:ext cx="12192000" cy="6859588"/>
          </a:xfrm>
          <a:custGeom>
            <a:avLst/>
            <a:gdLst>
              <a:gd name="T0" fmla="*/ 5760 w 5760"/>
              <a:gd name="T1" fmla="*/ 500 h 4321"/>
              <a:gd name="T2" fmla="*/ 5760 w 5760"/>
              <a:gd name="T3" fmla="*/ 0 h 4321"/>
              <a:gd name="T4" fmla="*/ 0 w 5760"/>
              <a:gd name="T5" fmla="*/ 0 h 4321"/>
              <a:gd name="T6" fmla="*/ 0 w 5760"/>
              <a:gd name="T7" fmla="*/ 500 h 4321"/>
              <a:gd name="T8" fmla="*/ 0 w 5760"/>
              <a:gd name="T9" fmla="*/ 4321 h 4321"/>
              <a:gd name="T10" fmla="*/ 498 w 5760"/>
              <a:gd name="T11" fmla="*/ 4321 h 4321"/>
              <a:gd name="T12" fmla="*/ 498 w 5760"/>
              <a:gd name="T13" fmla="*/ 500 h 4321"/>
              <a:gd name="T14" fmla="*/ 5760 w 5760"/>
              <a:gd name="T15" fmla="*/ 500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60" h="4321">
                <a:moveTo>
                  <a:pt x="5760" y="500"/>
                </a:moveTo>
                <a:lnTo>
                  <a:pt x="5760" y="0"/>
                </a:lnTo>
                <a:lnTo>
                  <a:pt x="0" y="0"/>
                </a:lnTo>
                <a:lnTo>
                  <a:pt x="0" y="500"/>
                </a:lnTo>
                <a:lnTo>
                  <a:pt x="0" y="4321"/>
                </a:lnTo>
                <a:lnTo>
                  <a:pt x="498" y="4321"/>
                </a:lnTo>
                <a:lnTo>
                  <a:pt x="498" y="500"/>
                </a:lnTo>
                <a:lnTo>
                  <a:pt x="5760" y="500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sz="18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Friluftsdata</a:t>
            </a:r>
            <a:endParaRPr lang="en-GB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 29-11-2018 Lars Kaalund</a:t>
            </a:r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TextBox 5"/>
          <p:cNvSpPr txBox="1">
            <a:spLocks noChangeArrowheads="1"/>
          </p:cNvSpPr>
          <p:nvPr userDrawn="1"/>
        </p:nvSpPr>
        <p:spPr bwMode="auto">
          <a:xfrm>
            <a:off x="-2593570" y="1548001"/>
            <a:ext cx="245117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Tomt med kant</a:t>
            </a:r>
          </a:p>
        </p:txBody>
      </p:sp>
      <p:sp>
        <p:nvSpPr>
          <p:cNvPr id="12" name="TextBox 7"/>
          <p:cNvSpPr txBox="1"/>
          <p:nvPr userDrawn="1"/>
        </p:nvSpPr>
        <p:spPr>
          <a:xfrm>
            <a:off x="-2745901" y="5825864"/>
            <a:ext cx="2603500" cy="10977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9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9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</a:t>
            </a:r>
            <a:r>
              <a:rPr lang="en-GB" sz="9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9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9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9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når du laver et nyt slide</a:t>
            </a:r>
          </a:p>
        </p:txBody>
      </p:sp>
      <p:pic>
        <p:nvPicPr>
          <p:cNvPr id="13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6048000"/>
            <a:ext cx="918979" cy="4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5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"/>
          <p:cNvSpPr>
            <a:spLocks/>
          </p:cNvSpPr>
          <p:nvPr userDrawn="1"/>
        </p:nvSpPr>
        <p:spPr bwMode="auto">
          <a:xfrm>
            <a:off x="2117" y="0"/>
            <a:ext cx="12192000" cy="6859588"/>
          </a:xfrm>
          <a:custGeom>
            <a:avLst/>
            <a:gdLst>
              <a:gd name="T0" fmla="*/ 5760 w 5760"/>
              <a:gd name="T1" fmla="*/ 500 h 4321"/>
              <a:gd name="T2" fmla="*/ 5760 w 5760"/>
              <a:gd name="T3" fmla="*/ 0 h 4321"/>
              <a:gd name="T4" fmla="*/ 0 w 5760"/>
              <a:gd name="T5" fmla="*/ 0 h 4321"/>
              <a:gd name="T6" fmla="*/ 0 w 5760"/>
              <a:gd name="T7" fmla="*/ 500 h 4321"/>
              <a:gd name="T8" fmla="*/ 0 w 5760"/>
              <a:gd name="T9" fmla="*/ 4321 h 4321"/>
              <a:gd name="T10" fmla="*/ 498 w 5760"/>
              <a:gd name="T11" fmla="*/ 4321 h 4321"/>
              <a:gd name="T12" fmla="*/ 498 w 5760"/>
              <a:gd name="T13" fmla="*/ 500 h 4321"/>
              <a:gd name="T14" fmla="*/ 5760 w 5760"/>
              <a:gd name="T15" fmla="*/ 500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60" h="4321">
                <a:moveTo>
                  <a:pt x="5760" y="500"/>
                </a:moveTo>
                <a:lnTo>
                  <a:pt x="5760" y="0"/>
                </a:lnTo>
                <a:lnTo>
                  <a:pt x="0" y="0"/>
                </a:lnTo>
                <a:lnTo>
                  <a:pt x="0" y="500"/>
                </a:lnTo>
                <a:lnTo>
                  <a:pt x="0" y="4321"/>
                </a:lnTo>
                <a:lnTo>
                  <a:pt x="498" y="4321"/>
                </a:lnTo>
                <a:lnTo>
                  <a:pt x="498" y="500"/>
                </a:lnTo>
                <a:lnTo>
                  <a:pt x="5760" y="500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sz="1800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1051200" y="792000"/>
            <a:ext cx="11140800" cy="6066000"/>
          </a:xfrm>
          <a:solidFill>
            <a:srgbClr val="9B9B9B"/>
          </a:solidFill>
        </p:spPr>
        <p:txBody>
          <a:bodyPr tIns="252000"/>
          <a:lstStyle>
            <a:lvl1pPr algn="ctr"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smtClean="0"/>
              <a:t>Klik her og indsæt baggrundsbillede via fanen INDSÆT / Billeder</a:t>
            </a:r>
            <a:endParaRPr lang="da-DK" noProof="0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Friluftsdata</a:t>
            </a:r>
            <a:endParaRPr lang="en-GB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 29-11-2018 Lars Kaalund</a:t>
            </a:r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112432" y="2973600"/>
            <a:ext cx="9024000" cy="1411200"/>
          </a:xfrm>
        </p:spPr>
        <p:txBody>
          <a:bodyPr anchor="b"/>
          <a:lstStyle>
            <a:lvl1pPr algn="l">
              <a:lnSpc>
                <a:spcPct val="80000"/>
              </a:lnSpc>
              <a:defRPr sz="5000" b="0" cap="all" spc="-1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noProof="0" dirty="0" smtClean="0"/>
              <a:t>Overskrift I to linjer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12000" y="4383656"/>
            <a:ext cx="9024000" cy="648000"/>
          </a:xfrm>
        </p:spPr>
        <p:txBody>
          <a:bodyPr/>
          <a:lstStyle>
            <a:lvl1pPr marL="0" indent="0" algn="l">
              <a:buNone/>
              <a:defRPr sz="1600" b="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noProof="0" dirty="0" smtClean="0"/>
              <a:t>Klik, og tilføj sted og dato</a:t>
            </a:r>
            <a:endParaRPr lang="da-DK" noProof="0" dirty="0"/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525379" y="6048000"/>
            <a:ext cx="921600" cy="41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.</a:t>
            </a:r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7"/>
          </p:nvPr>
        </p:nvSpPr>
        <p:spPr>
          <a:xfrm>
            <a:off x="10465805" y="7211382"/>
            <a:ext cx="669979" cy="438620"/>
          </a:xfrm>
        </p:spPr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7" name="TextBox 7"/>
          <p:cNvSpPr txBox="1"/>
          <p:nvPr userDrawn="1"/>
        </p:nvSpPr>
        <p:spPr>
          <a:xfrm>
            <a:off x="-2745901" y="5825864"/>
            <a:ext cx="2603500" cy="10977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9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9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</a:t>
            </a:r>
            <a:r>
              <a:rPr lang="en-GB" sz="9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9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9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9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når du laver et nyt slide</a:t>
            </a:r>
          </a:p>
        </p:txBody>
      </p:sp>
      <p:grpSp>
        <p:nvGrpSpPr>
          <p:cNvPr id="2" name="Gruppe 1"/>
          <p:cNvGrpSpPr/>
          <p:nvPr userDrawn="1"/>
        </p:nvGrpSpPr>
        <p:grpSpPr>
          <a:xfrm>
            <a:off x="-2781512" y="1548001"/>
            <a:ext cx="2627816" cy="3875420"/>
            <a:chOff x="-1804307" y="1916113"/>
            <a:chExt cx="1697507" cy="3875420"/>
          </a:xfrm>
        </p:grpSpPr>
        <p:sp>
          <p:nvSpPr>
            <p:cNvPr id="11" name="TextBox 5"/>
            <p:cNvSpPr txBox="1">
              <a:spLocks noChangeArrowheads="1"/>
            </p:cNvSpPr>
            <p:nvPr userDrawn="1"/>
          </p:nvSpPr>
          <p:spPr bwMode="auto">
            <a:xfrm>
              <a:off x="-1804307" y="1916113"/>
              <a:ext cx="1697507" cy="3875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Titeldias med billede</a:t>
              </a:r>
            </a:p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TITEL og EMNE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 </a:t>
              </a:r>
              <a:r>
                <a:rPr lang="da-DK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</a:t>
              </a:r>
              <a:r>
                <a:rPr lang="da-DK" altLang="da-DK" sz="9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på</a:t>
              </a:r>
              <a:r>
                <a:rPr lang="da-DK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fanen </a:t>
              </a:r>
              <a:r>
                <a:rPr lang="da-DK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</a:t>
              </a:r>
              <a:r>
                <a:rPr lang="da-DK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topmenuen 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</a:t>
              </a:r>
              <a:r>
                <a:rPr lang="da-DK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</a:t>
              </a:r>
              <a:r>
                <a:rPr lang="da-DK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Sidehoved og Sidefod</a:t>
              </a:r>
              <a:endParaRPr lang="da-DK" altLang="da-DK" sz="900" noProof="1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</a:t>
              </a:r>
              <a:r>
                <a:rPr 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Dobbeltklik i feltet</a:t>
              </a:r>
              <a:r>
                <a:rPr lang="da-DK" sz="9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med</a:t>
              </a:r>
              <a:r>
                <a:rPr 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TITEL </a:t>
              </a:r>
              <a:r>
                <a:rPr 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og indsæt din </a:t>
              </a:r>
              <a:r>
                <a:rPr 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TITEL-tekst</a:t>
              </a:r>
              <a:endParaRPr lang="da-DK" sz="900" b="0" noProof="1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</a:t>
              </a:r>
              <a:r>
                <a:rPr 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Dobbeltklik i feltet med </a:t>
              </a:r>
              <a:r>
                <a:rPr lang="da-DK" sz="900" b="1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EMNE</a:t>
              </a:r>
              <a:r>
                <a:rPr lang="da-DK" sz="9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og indsæt din EMNE-tekst</a:t>
              </a:r>
              <a:endParaRPr 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5. </a:t>
              </a:r>
              <a:r>
                <a:rPr 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Vælg </a:t>
              </a:r>
              <a:r>
                <a:rPr 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Anvend på alle</a:t>
              </a:r>
            </a:p>
            <a:p>
              <a:pPr algn="r" eaLnBrk="1" hangingPunct="1">
                <a:spcAft>
                  <a:spcPts val="300"/>
                </a:spcAft>
                <a:defRPr/>
              </a:pPr>
              <a:endParaRPr 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baggrundsbillede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den grå baggrund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fanen </a:t>
              </a:r>
              <a:r>
                <a:rPr 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  <a:r>
                <a:rPr 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og klik på knappen Billeder 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Find ønsket</a:t>
              </a:r>
              <a:r>
                <a:rPr lang="da-DK" sz="9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billede og klik </a:t>
              </a:r>
              <a:r>
                <a:rPr lang="da-DK" sz="900" b="1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</a:t>
              </a:r>
              <a:r>
                <a:rPr 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</a:t>
              </a:r>
              <a:r>
                <a:rPr 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5. </a:t>
              </a:r>
              <a:r>
                <a:rPr lang="da-DK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endParaRPr 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6.</a:t>
              </a:r>
              <a:r>
                <a:rPr 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Forsvinder din tekst,</a:t>
              </a:r>
              <a:r>
                <a:rPr lang="da-DK" sz="9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højreklik på billedet og vælg </a:t>
              </a:r>
              <a:r>
                <a:rPr 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Placer bagest, </a:t>
              </a:r>
              <a:r>
                <a:rPr 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eller højreklik og vælg </a:t>
              </a:r>
              <a:r>
                <a:rPr 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Nulstil slide</a:t>
              </a:r>
            </a:p>
          </p:txBody>
        </p:sp>
        <p:grpSp>
          <p:nvGrpSpPr>
            <p:cNvPr id="19" name="Gruppe 57"/>
            <p:cNvGrpSpPr>
              <a:grpSpLocks/>
            </p:cNvGrpSpPr>
            <p:nvPr/>
          </p:nvGrpSpPr>
          <p:grpSpPr bwMode="auto">
            <a:xfrm>
              <a:off x="-436833" y="5134576"/>
              <a:ext cx="330033" cy="378691"/>
              <a:chOff x="1037522" y="6856067"/>
              <a:chExt cx="373412" cy="428429"/>
            </a:xfrm>
          </p:grpSpPr>
          <p:pic>
            <p:nvPicPr>
              <p:cNvPr id="20" name="Billede 5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7522" y="6857740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Rounded Rectangle 25"/>
              <p:cNvSpPr/>
              <p:nvPr/>
            </p:nvSpPr>
            <p:spPr bwMode="auto">
              <a:xfrm>
                <a:off x="1042988" y="6856067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  <p:pic>
          <p:nvPicPr>
            <p:cNvPr id="22" name="Billede 5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4850" y="4342854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2400" y="900"/>
            <a:ext cx="2640000" cy="1485000"/>
          </a:xfrm>
          <a:prstGeom prst="rect">
            <a:avLst/>
          </a:prstGeom>
          <a:ln w="317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761080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83995" y="0"/>
            <a:ext cx="2645484" cy="1485900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r>
              <a:rPr lang="da-DK" dirty="0" smtClean="0"/>
              <a:t>Friluftsdata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r>
              <a:rPr lang="da-DK" dirty="0" smtClean="0"/>
              <a:t>KL 29-11-2018 Lars Kaalund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 smtClean="0"/>
              <a:t>Indsæt agenda overskrift</a:t>
            </a:r>
            <a:endParaRPr lang="da-DK" noProof="0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2112433" y="1916114"/>
            <a:ext cx="9023349" cy="3753887"/>
          </a:xfrm>
        </p:spPr>
        <p:txBody>
          <a:bodyPr/>
          <a:lstStyle>
            <a:lvl1pPr marL="180000" indent="-180000">
              <a:buFont typeface="Arial" panose="020B0604020202020204" pitchFamily="34" charset="0"/>
              <a:buChar char="›"/>
              <a:defRPr b="0"/>
            </a:lvl1pPr>
            <a:lvl2pPr marL="360000" indent="-180000">
              <a:buFont typeface="Arial" panose="020B0604020202020204" pitchFamily="34" charset="0"/>
              <a:buChar char="›"/>
              <a:defRPr sz="1400"/>
            </a:lvl2pPr>
            <a:lvl3pPr marL="360000" indent="-180000">
              <a:buFont typeface="Arial" panose="020B0604020202020204" pitchFamily="34" charset="0"/>
              <a:buChar char="›"/>
              <a:defRPr sz="1400"/>
            </a:lvl3pPr>
            <a:lvl4pPr marL="360000" indent="-180000">
              <a:buFont typeface="Arial" panose="020B0604020202020204" pitchFamily="34" charset="0"/>
              <a:buChar char="›"/>
              <a:defRPr sz="1400"/>
            </a:lvl4pPr>
            <a:lvl5pPr marL="360000" indent="-180000">
              <a:buFont typeface="Arial" panose="020B0604020202020204" pitchFamily="34" charset="0"/>
              <a:buChar char="›"/>
              <a:defRPr sz="1400"/>
            </a:lvl5pPr>
          </a:lstStyle>
          <a:p>
            <a:pPr lvl="0"/>
            <a:r>
              <a:rPr lang="da-DK" dirty="0" smtClean="0"/>
              <a:t>Indsæt agendapunkt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grpSp>
        <p:nvGrpSpPr>
          <p:cNvPr id="7" name="Gruppe 6"/>
          <p:cNvGrpSpPr/>
          <p:nvPr userDrawn="1"/>
        </p:nvGrpSpPr>
        <p:grpSpPr>
          <a:xfrm>
            <a:off x="-2783996" y="1548001"/>
            <a:ext cx="2633727" cy="2227679"/>
            <a:chOff x="-2087997" y="2179188"/>
            <a:chExt cx="1975295" cy="2227679"/>
          </a:xfrm>
        </p:grpSpPr>
        <p:sp>
          <p:nvSpPr>
            <p:cNvPr id="20" name="AutoShape 4"/>
            <p:cNvSpPr>
              <a:spLocks/>
            </p:cNvSpPr>
            <p:nvPr userDrawn="1"/>
          </p:nvSpPr>
          <p:spPr bwMode="gray">
            <a:xfrm>
              <a:off x="-2087997" y="2179188"/>
              <a:ext cx="1975295" cy="1654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nb-NO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Agenda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1-2</a:t>
              </a:r>
              <a:r>
                <a:rPr lang="nb-NO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9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</a:t>
              </a:r>
              <a:b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få niveau 2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</a:t>
              </a:r>
              <a:br>
                <a:rPr lang="da-DK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a-DK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komme tilbage</a:t>
              </a:r>
              <a:endParaRPr lang="nb-NO" alt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tekst-typografierne</a:t>
              </a:r>
              <a:endParaRPr lang="nb-NO" alt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" name="Gruppe 3"/>
            <p:cNvGrpSpPr>
              <a:grpSpLocks/>
            </p:cNvGrpSpPr>
            <p:nvPr userDrawn="1"/>
          </p:nvGrpSpPr>
          <p:grpSpPr bwMode="auto">
            <a:xfrm>
              <a:off x="-559507" y="3990377"/>
              <a:ext cx="419100" cy="196850"/>
              <a:chOff x="2516188" y="2474764"/>
              <a:chExt cx="417988" cy="196850"/>
            </a:xfrm>
          </p:grpSpPr>
          <p:pic>
            <p:nvPicPr>
              <p:cNvPr id="24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6188" y="24747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12"/>
              <p:cNvSpPr/>
              <p:nvPr/>
            </p:nvSpPr>
            <p:spPr bwMode="auto">
              <a:xfrm>
                <a:off x="2737848" y="24858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26" name="Gruppe 2"/>
            <p:cNvGrpSpPr>
              <a:grpSpLocks/>
            </p:cNvGrpSpPr>
            <p:nvPr userDrawn="1"/>
          </p:nvGrpSpPr>
          <p:grpSpPr bwMode="auto">
            <a:xfrm>
              <a:off x="-552013" y="4210017"/>
              <a:ext cx="412750" cy="196850"/>
              <a:chOff x="2542276" y="3125639"/>
              <a:chExt cx="413649" cy="196850"/>
            </a:xfrm>
          </p:grpSpPr>
          <p:pic>
            <p:nvPicPr>
              <p:cNvPr id="27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125639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ounded Rectangle 12"/>
              <p:cNvSpPr/>
              <p:nvPr/>
            </p:nvSpPr>
            <p:spPr bwMode="auto">
              <a:xfrm>
                <a:off x="2542276" y="3136752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sp>
        <p:nvSpPr>
          <p:cNvPr id="17" name="TextBox 7"/>
          <p:cNvSpPr txBox="1"/>
          <p:nvPr userDrawn="1"/>
        </p:nvSpPr>
        <p:spPr>
          <a:xfrm>
            <a:off x="-2745901" y="5825864"/>
            <a:ext cx="2603500" cy="10977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9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9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</a:t>
            </a:r>
            <a:r>
              <a:rPr lang="en-GB" sz="9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9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9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9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når 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151604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83996" y="-994"/>
            <a:ext cx="2647255" cy="1486894"/>
          </a:xfrm>
          <a:prstGeom prst="rect">
            <a:avLst/>
          </a:prstGeom>
        </p:spPr>
      </p:pic>
      <p:sp>
        <p:nvSpPr>
          <p:cNvPr id="18" name="Shape"/>
          <p:cNvSpPr>
            <a:spLocks/>
          </p:cNvSpPr>
          <p:nvPr userDrawn="1"/>
        </p:nvSpPr>
        <p:spPr bwMode="auto">
          <a:xfrm>
            <a:off x="2117" y="0"/>
            <a:ext cx="12192000" cy="6859588"/>
          </a:xfrm>
          <a:custGeom>
            <a:avLst/>
            <a:gdLst>
              <a:gd name="T0" fmla="*/ 5760 w 5760"/>
              <a:gd name="T1" fmla="*/ 500 h 4321"/>
              <a:gd name="T2" fmla="*/ 5760 w 5760"/>
              <a:gd name="T3" fmla="*/ 0 h 4321"/>
              <a:gd name="T4" fmla="*/ 0 w 5760"/>
              <a:gd name="T5" fmla="*/ 0 h 4321"/>
              <a:gd name="T6" fmla="*/ 0 w 5760"/>
              <a:gd name="T7" fmla="*/ 500 h 4321"/>
              <a:gd name="T8" fmla="*/ 0 w 5760"/>
              <a:gd name="T9" fmla="*/ 4321 h 4321"/>
              <a:gd name="T10" fmla="*/ 498 w 5760"/>
              <a:gd name="T11" fmla="*/ 4321 h 4321"/>
              <a:gd name="T12" fmla="*/ 498 w 5760"/>
              <a:gd name="T13" fmla="*/ 500 h 4321"/>
              <a:gd name="T14" fmla="*/ 5760 w 5760"/>
              <a:gd name="T15" fmla="*/ 500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60" h="4321">
                <a:moveTo>
                  <a:pt x="5760" y="500"/>
                </a:moveTo>
                <a:lnTo>
                  <a:pt x="5760" y="0"/>
                </a:lnTo>
                <a:lnTo>
                  <a:pt x="0" y="0"/>
                </a:lnTo>
                <a:lnTo>
                  <a:pt x="0" y="500"/>
                </a:lnTo>
                <a:lnTo>
                  <a:pt x="0" y="4321"/>
                </a:lnTo>
                <a:lnTo>
                  <a:pt x="498" y="4321"/>
                </a:lnTo>
                <a:lnTo>
                  <a:pt x="498" y="500"/>
                </a:lnTo>
                <a:lnTo>
                  <a:pt x="5760" y="500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Friluftsdata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 29-11-2018 Lars Kaalund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 smtClean="0"/>
              <a:t>Indsæt overskrift</a:t>
            </a:r>
            <a:endParaRPr lang="da-DK" noProof="0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112433" y="1916114"/>
            <a:ext cx="9023349" cy="3753887"/>
          </a:xfrm>
        </p:spPr>
        <p:txBody>
          <a:bodyPr/>
          <a:lstStyle>
            <a:lvl1pPr marL="180000" indent="-180000">
              <a:buFont typeface="Arial" panose="020B0604020202020204" pitchFamily="34" charset="0"/>
              <a:buChar char="›"/>
              <a:defRPr b="0"/>
            </a:lvl1pPr>
            <a:lvl2pPr marL="360000" indent="-180000">
              <a:buFont typeface="Arial" panose="020B0604020202020204" pitchFamily="34" charset="0"/>
              <a:buChar char="›"/>
              <a:defRPr sz="1400"/>
            </a:lvl2pPr>
            <a:lvl3pPr marL="360000" indent="-180000">
              <a:buFont typeface="Arial" panose="020B0604020202020204" pitchFamily="34" charset="0"/>
              <a:buChar char="›"/>
              <a:defRPr sz="1400"/>
            </a:lvl3pPr>
            <a:lvl4pPr marL="360000" indent="-180000">
              <a:buFont typeface="Arial" panose="020B0604020202020204" pitchFamily="34" charset="0"/>
              <a:buChar char="›"/>
              <a:defRPr sz="1400"/>
            </a:lvl4pPr>
            <a:lvl5pPr marL="360000" indent="-180000">
              <a:buFont typeface="Arial" panose="020B0604020202020204" pitchFamily="34" charset="0"/>
              <a:buChar char="›"/>
              <a:defRPr sz="1400"/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7" name="TextBox 7"/>
          <p:cNvSpPr txBox="1"/>
          <p:nvPr userDrawn="1"/>
        </p:nvSpPr>
        <p:spPr>
          <a:xfrm>
            <a:off x="-2745901" y="5825864"/>
            <a:ext cx="2603500" cy="10977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9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9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</a:t>
            </a:r>
            <a:r>
              <a:rPr lang="en-GB" sz="9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9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9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9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når du laver et nyt slide</a:t>
            </a:r>
          </a:p>
        </p:txBody>
      </p:sp>
      <p:grpSp>
        <p:nvGrpSpPr>
          <p:cNvPr id="21" name="Gruppe 20"/>
          <p:cNvGrpSpPr/>
          <p:nvPr userDrawn="1"/>
        </p:nvGrpSpPr>
        <p:grpSpPr>
          <a:xfrm>
            <a:off x="-2783996" y="1548001"/>
            <a:ext cx="2633727" cy="2227679"/>
            <a:chOff x="-2087997" y="2179188"/>
            <a:chExt cx="1975295" cy="2227679"/>
          </a:xfrm>
        </p:grpSpPr>
        <p:sp>
          <p:nvSpPr>
            <p:cNvPr id="22" name="AutoShape 4"/>
            <p:cNvSpPr>
              <a:spLocks/>
            </p:cNvSpPr>
            <p:nvPr userDrawn="1"/>
          </p:nvSpPr>
          <p:spPr bwMode="gray">
            <a:xfrm>
              <a:off x="-2087997" y="2179188"/>
              <a:ext cx="1975295" cy="1654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nb-NO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Agenda med kant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1-2</a:t>
              </a:r>
              <a:r>
                <a:rPr lang="nb-NO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9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</a:t>
              </a:r>
              <a:b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få niveau 2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</a:t>
              </a:r>
              <a:br>
                <a:rPr lang="da-DK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a-DK" alt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komme tilbage</a:t>
              </a:r>
              <a:endParaRPr lang="nb-NO" alt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tekst-typografierne</a:t>
              </a:r>
              <a:endParaRPr lang="nb-NO" alt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Gruppe 3"/>
            <p:cNvGrpSpPr>
              <a:grpSpLocks/>
            </p:cNvGrpSpPr>
            <p:nvPr userDrawn="1"/>
          </p:nvGrpSpPr>
          <p:grpSpPr bwMode="auto">
            <a:xfrm>
              <a:off x="-559507" y="3990377"/>
              <a:ext cx="419100" cy="196850"/>
              <a:chOff x="2516188" y="2474764"/>
              <a:chExt cx="417988" cy="196850"/>
            </a:xfrm>
          </p:grpSpPr>
          <p:pic>
            <p:nvPicPr>
              <p:cNvPr id="33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6188" y="24747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Rounded Rectangle 12"/>
              <p:cNvSpPr/>
              <p:nvPr/>
            </p:nvSpPr>
            <p:spPr bwMode="auto">
              <a:xfrm>
                <a:off x="2737848" y="24858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30" name="Gruppe 2"/>
            <p:cNvGrpSpPr>
              <a:grpSpLocks/>
            </p:cNvGrpSpPr>
            <p:nvPr userDrawn="1"/>
          </p:nvGrpSpPr>
          <p:grpSpPr bwMode="auto">
            <a:xfrm>
              <a:off x="-552013" y="4210017"/>
              <a:ext cx="412750" cy="196850"/>
              <a:chOff x="2542276" y="3125639"/>
              <a:chExt cx="413649" cy="196850"/>
            </a:xfrm>
          </p:grpSpPr>
          <p:pic>
            <p:nvPicPr>
              <p:cNvPr id="31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125639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Rounded Rectangle 12"/>
              <p:cNvSpPr/>
              <p:nvPr/>
            </p:nvSpPr>
            <p:spPr bwMode="auto">
              <a:xfrm>
                <a:off x="2542276" y="3136752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37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6048000"/>
            <a:ext cx="918979" cy="4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0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dirty="0" smtClean="0"/>
              <a:t>Friluftsdata</a:t>
            </a:r>
            <a:endParaRPr lang="da-D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dirty="0" smtClean="0"/>
              <a:t>KL 29-11-2018 Lars Kaalund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12433" y="2385751"/>
            <a:ext cx="9023352" cy="3281624"/>
          </a:xfrm>
        </p:spPr>
        <p:txBody>
          <a:bodyPr anchor="t" anchorCtr="0"/>
          <a:lstStyle>
            <a:lvl1pPr>
              <a:lnSpc>
                <a:spcPct val="80000"/>
              </a:lnSpc>
              <a:defRPr sz="5000" b="0" cap="all" spc="-100" baseline="0">
                <a:solidFill>
                  <a:srgbClr val="003B7A"/>
                </a:solidFill>
              </a:defRPr>
            </a:lvl1pPr>
          </a:lstStyle>
          <a:p>
            <a:r>
              <a:rPr lang="da-DK" noProof="0" dirty="0" smtClean="0"/>
              <a:t>Indsæt tekst eller statement I flere linjer </a:t>
            </a:r>
            <a:endParaRPr lang="da-DK" noProof="0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2112432" y="1479517"/>
            <a:ext cx="9023351" cy="914400"/>
          </a:xfrm>
        </p:spPr>
        <p:txBody>
          <a:bodyPr anchor="b" anchorCtr="0"/>
          <a:lstStyle>
            <a:lvl1pPr>
              <a:lnSpc>
                <a:spcPct val="80000"/>
              </a:lnSpc>
              <a:defRPr sz="5000" cap="all" spc="-100" baseline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 smtClean="0"/>
              <a:t>0X 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noProof="0" smtClean="0"/>
              <a:t>‹nr.›</a:t>
            </a:fld>
            <a:endParaRPr lang="da-DK" noProof="0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2400" y="900"/>
            <a:ext cx="2640000" cy="1485000"/>
          </a:xfrm>
          <a:prstGeom prst="rect">
            <a:avLst/>
          </a:prstGeom>
          <a:ln w="3175">
            <a:solidFill>
              <a:schemeClr val="accent4"/>
            </a:solidFill>
          </a:ln>
        </p:spPr>
      </p:pic>
      <p:sp>
        <p:nvSpPr>
          <p:cNvPr id="9" name="TextBox 7"/>
          <p:cNvSpPr txBox="1"/>
          <p:nvPr userDrawn="1"/>
        </p:nvSpPr>
        <p:spPr>
          <a:xfrm>
            <a:off x="-2745901" y="1548000"/>
            <a:ext cx="2603500" cy="112338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</a:t>
            </a: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sz="900" b="1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da-DK" sz="9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Kapiteldias anvendes </a:t>
            </a:r>
            <a:br>
              <a:rPr lang="da-DK" sz="9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skilleark i forhold til </a:t>
            </a:r>
            <a:br>
              <a:rPr lang="da-DK" sz="9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oplæggets emner</a:t>
            </a: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da-DK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 kapitelnummer i 0X / </a:t>
            </a:r>
            <a:br>
              <a:rPr lang="da-DK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indsæt overskriften for kapitlet</a:t>
            </a:r>
            <a:endParaRPr lang="en-GB" sz="900" b="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7"/>
          <p:cNvSpPr txBox="1"/>
          <p:nvPr userDrawn="1"/>
        </p:nvSpPr>
        <p:spPr>
          <a:xfrm>
            <a:off x="-2745901" y="5825864"/>
            <a:ext cx="2603500" cy="10977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9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9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</a:t>
            </a:r>
            <a:r>
              <a:rPr lang="en-GB" sz="9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9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9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9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når 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2064194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"/>
          <p:cNvSpPr>
            <a:spLocks/>
          </p:cNvSpPr>
          <p:nvPr userDrawn="1"/>
        </p:nvSpPr>
        <p:spPr bwMode="auto">
          <a:xfrm>
            <a:off x="2117" y="0"/>
            <a:ext cx="12192000" cy="6859588"/>
          </a:xfrm>
          <a:custGeom>
            <a:avLst/>
            <a:gdLst>
              <a:gd name="T0" fmla="*/ 5760 w 5760"/>
              <a:gd name="T1" fmla="*/ 500 h 4321"/>
              <a:gd name="T2" fmla="*/ 5760 w 5760"/>
              <a:gd name="T3" fmla="*/ 0 h 4321"/>
              <a:gd name="T4" fmla="*/ 0 w 5760"/>
              <a:gd name="T5" fmla="*/ 0 h 4321"/>
              <a:gd name="T6" fmla="*/ 0 w 5760"/>
              <a:gd name="T7" fmla="*/ 500 h 4321"/>
              <a:gd name="T8" fmla="*/ 0 w 5760"/>
              <a:gd name="T9" fmla="*/ 4321 h 4321"/>
              <a:gd name="T10" fmla="*/ 498 w 5760"/>
              <a:gd name="T11" fmla="*/ 4321 h 4321"/>
              <a:gd name="T12" fmla="*/ 498 w 5760"/>
              <a:gd name="T13" fmla="*/ 500 h 4321"/>
              <a:gd name="T14" fmla="*/ 5760 w 5760"/>
              <a:gd name="T15" fmla="*/ 500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60" h="4321">
                <a:moveTo>
                  <a:pt x="5760" y="500"/>
                </a:moveTo>
                <a:lnTo>
                  <a:pt x="5760" y="0"/>
                </a:lnTo>
                <a:lnTo>
                  <a:pt x="0" y="0"/>
                </a:lnTo>
                <a:lnTo>
                  <a:pt x="0" y="500"/>
                </a:lnTo>
                <a:lnTo>
                  <a:pt x="0" y="4321"/>
                </a:lnTo>
                <a:lnTo>
                  <a:pt x="498" y="4321"/>
                </a:lnTo>
                <a:lnTo>
                  <a:pt x="498" y="500"/>
                </a:lnTo>
                <a:lnTo>
                  <a:pt x="5760" y="500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sz="180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Friluftsdata</a:t>
            </a:r>
            <a:endParaRPr lang="en-GB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 29-11-2018 Lars Kaalund</a:t>
            </a:r>
            <a:endParaRPr lang="en-GB" dirty="0"/>
          </a:p>
        </p:txBody>
      </p:sp>
      <p:sp>
        <p:nvSpPr>
          <p:cNvPr id="8" name="Pladsholder til sli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TextBox 7"/>
          <p:cNvSpPr txBox="1"/>
          <p:nvPr userDrawn="1"/>
        </p:nvSpPr>
        <p:spPr>
          <a:xfrm>
            <a:off x="-2745901" y="5825864"/>
            <a:ext cx="2603500" cy="10977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9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9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</a:t>
            </a:r>
            <a:r>
              <a:rPr lang="en-GB" sz="9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9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9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9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når du laver et nyt slide</a:t>
            </a:r>
          </a:p>
        </p:txBody>
      </p:sp>
      <p:sp>
        <p:nvSpPr>
          <p:cNvPr id="15" name="TextBox 7"/>
          <p:cNvSpPr txBox="1"/>
          <p:nvPr userDrawn="1"/>
        </p:nvSpPr>
        <p:spPr>
          <a:xfrm>
            <a:off x="-2745901" y="1548000"/>
            <a:ext cx="2603500" cy="112338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med kant</a:t>
            </a: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sz="900" b="1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da-DK" sz="9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Kapiteldias anvendes </a:t>
            </a:r>
            <a:br>
              <a:rPr lang="da-DK" sz="9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skilleark i forhold til </a:t>
            </a:r>
            <a:br>
              <a:rPr lang="da-DK" sz="9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oplæggets emner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 kapitelnummer i 0X / </a:t>
            </a:r>
            <a:br>
              <a:rPr lang="da-DK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indsæt overskriften for kapitlet</a:t>
            </a:r>
            <a:endParaRPr lang="en-GB" sz="900" b="0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112433" y="2385751"/>
            <a:ext cx="9023352" cy="3281624"/>
          </a:xfrm>
        </p:spPr>
        <p:txBody>
          <a:bodyPr anchor="t" anchorCtr="0"/>
          <a:lstStyle>
            <a:lvl1pPr>
              <a:lnSpc>
                <a:spcPct val="80000"/>
              </a:lnSpc>
              <a:defRPr sz="5000" b="0" cap="all" spc="-100" baseline="0">
                <a:solidFill>
                  <a:srgbClr val="003B7A"/>
                </a:solidFill>
              </a:defRPr>
            </a:lvl1pPr>
          </a:lstStyle>
          <a:p>
            <a:r>
              <a:rPr lang="da-DK" noProof="0" dirty="0" smtClean="0"/>
              <a:t>Indsæt tekst eller statement I flere linjer </a:t>
            </a:r>
            <a:endParaRPr lang="da-DK" noProof="0" dirty="0"/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2112432" y="1479517"/>
            <a:ext cx="9023351" cy="914400"/>
          </a:xfrm>
        </p:spPr>
        <p:txBody>
          <a:bodyPr anchor="b" anchorCtr="0"/>
          <a:lstStyle>
            <a:lvl1pPr>
              <a:lnSpc>
                <a:spcPct val="80000"/>
              </a:lnSpc>
              <a:defRPr sz="5000" cap="all" spc="-100" baseline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 smtClean="0"/>
              <a:t>0X /</a:t>
            </a:r>
          </a:p>
        </p:txBody>
      </p: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2400" y="900"/>
            <a:ext cx="2640000" cy="1485000"/>
          </a:xfrm>
          <a:prstGeom prst="rect">
            <a:avLst/>
          </a:prstGeom>
          <a:ln w="3175">
            <a:solidFill>
              <a:schemeClr val="accent4"/>
            </a:solidFill>
          </a:ln>
        </p:spPr>
      </p:pic>
      <p:pic>
        <p:nvPicPr>
          <p:cNvPr id="1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6048000"/>
            <a:ext cx="918979" cy="4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5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med farvet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Friluftsdata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 29-11-2018 Lars Kaalund</a:t>
            </a:r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TextBox 7"/>
          <p:cNvSpPr txBox="1"/>
          <p:nvPr userDrawn="1"/>
        </p:nvSpPr>
        <p:spPr>
          <a:xfrm>
            <a:off x="-2745901" y="5825864"/>
            <a:ext cx="2603500" cy="10977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9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9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</a:t>
            </a:r>
            <a:r>
              <a:rPr lang="en-GB" sz="9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9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9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9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når du laver et nyt slide</a:t>
            </a:r>
          </a:p>
        </p:txBody>
      </p:sp>
      <p:sp>
        <p:nvSpPr>
          <p:cNvPr id="12" name="TextBox 7"/>
          <p:cNvSpPr txBox="1"/>
          <p:nvPr userDrawn="1"/>
        </p:nvSpPr>
        <p:spPr>
          <a:xfrm>
            <a:off x="-2745901" y="1548000"/>
            <a:ext cx="2603500" cy="112338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med farvet baggrund</a:t>
            </a: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sz="900" b="1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da-DK" sz="9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Kapiteldias anvendes </a:t>
            </a:r>
            <a:br>
              <a:rPr lang="da-DK" sz="9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skilleark i forhold til </a:t>
            </a:r>
            <a:br>
              <a:rPr lang="da-DK" sz="9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oplæggets emner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 kapitelnummer i 0X / </a:t>
            </a:r>
            <a:br>
              <a:rPr lang="da-DK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indsæt overskriften for kapitlet</a:t>
            </a:r>
            <a:endParaRPr lang="en-GB" sz="900" b="0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112433" y="2385751"/>
            <a:ext cx="9023352" cy="3281624"/>
          </a:xfrm>
        </p:spPr>
        <p:txBody>
          <a:bodyPr anchor="t" anchorCtr="0"/>
          <a:lstStyle>
            <a:lvl1pPr>
              <a:lnSpc>
                <a:spcPct val="80000"/>
              </a:lnSpc>
              <a:defRPr sz="5000" b="0" cap="all" spc="-1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smtClean="0"/>
              <a:t>Indsæt tekst eller statement I flere linjer </a:t>
            </a:r>
            <a:endParaRPr lang="da-DK" noProof="0" dirty="0"/>
          </a:p>
        </p:txBody>
      </p:sp>
      <p:sp>
        <p:nvSpPr>
          <p:cNvPr id="17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2112432" y="1479517"/>
            <a:ext cx="9023351" cy="914400"/>
          </a:xfrm>
        </p:spPr>
        <p:txBody>
          <a:bodyPr anchor="b" anchorCtr="0"/>
          <a:lstStyle>
            <a:lvl1pPr>
              <a:lnSpc>
                <a:spcPct val="80000"/>
              </a:lnSpc>
              <a:defRPr sz="5000" cap="all" spc="-1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 smtClean="0"/>
              <a:t>0X /</a:t>
            </a:r>
          </a:p>
        </p:txBody>
      </p:sp>
      <p:pic>
        <p:nvPicPr>
          <p:cNvPr id="15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6048001"/>
            <a:ext cx="918977" cy="417599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2400" y="900"/>
            <a:ext cx="2640000" cy="1485000"/>
          </a:xfrm>
          <a:prstGeom prst="rect">
            <a:avLst/>
          </a:prstGeom>
          <a:ln w="317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61330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rgbClr val="9B9B9B"/>
          </a:solidFill>
        </p:spPr>
        <p:txBody>
          <a:bodyPr tIns="0" bIns="612000" anchor="b" anchorCtr="0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noProof="0" dirty="0" smtClean="0"/>
              <a:t>Klik her og indsæt baggrundsbillede via fanen INDSÆT / Billeder</a:t>
            </a:r>
            <a:endParaRPr lang="da-DK" noProof="0" dirty="0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Friluftsdata</a:t>
            </a:r>
            <a:endParaRPr lang="en-GB" dirty="0"/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 29-11-2018 Lars Kaalund</a:t>
            </a:r>
            <a:endParaRPr lang="en-GB" dirty="0"/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228" y="900"/>
            <a:ext cx="2637655" cy="1485000"/>
          </a:xfrm>
          <a:prstGeom prst="rect">
            <a:avLst/>
          </a:prstGeom>
          <a:ln w="3175">
            <a:solidFill>
              <a:schemeClr val="accent4"/>
            </a:solidFill>
          </a:ln>
        </p:spPr>
      </p:pic>
      <p:grpSp>
        <p:nvGrpSpPr>
          <p:cNvPr id="15" name="Gruppe 14"/>
          <p:cNvGrpSpPr/>
          <p:nvPr userDrawn="1"/>
        </p:nvGrpSpPr>
        <p:grpSpPr>
          <a:xfrm>
            <a:off x="-2497342" y="2852168"/>
            <a:ext cx="2354943" cy="2762295"/>
            <a:chOff x="-1873007" y="1949365"/>
            <a:chExt cx="1766207" cy="2762295"/>
          </a:xfrm>
        </p:grpSpPr>
        <p:pic>
          <p:nvPicPr>
            <p:cNvPr id="18" name="Billede 5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73007" y="2821472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5"/>
            <p:cNvSpPr txBox="1">
              <a:spLocks noChangeArrowheads="1"/>
            </p:cNvSpPr>
            <p:nvPr userDrawn="1"/>
          </p:nvSpPr>
          <p:spPr bwMode="auto">
            <a:xfrm>
              <a:off x="-1804307" y="1949365"/>
              <a:ext cx="1697507" cy="2762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baggrundsbillede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den grå baggrund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fanen </a:t>
              </a:r>
              <a:r>
                <a:rPr 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  <a:r>
                <a:rPr 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og klik på knappen Billeder 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Find ønsket</a:t>
              </a:r>
              <a:r>
                <a:rPr lang="da-DK" sz="9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billede </a:t>
              </a:r>
              <a:br>
                <a:rPr lang="da-DK" sz="9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9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og klik </a:t>
              </a:r>
              <a:r>
                <a:rPr lang="da-DK" sz="900" b="1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Klik </a:t>
              </a:r>
              <a:r>
                <a:rPr 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  <a:endParaRPr lang="da-DK" alt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5. </a:t>
              </a:r>
              <a:r>
                <a:rPr lang="da-DK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endParaRPr lang="da-DK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6.</a:t>
              </a:r>
              <a:r>
                <a:rPr 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Forsvinder din tekst,</a:t>
              </a:r>
              <a:r>
                <a:rPr lang="da-DK" sz="9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højreklik på billedet og vælg </a:t>
              </a:r>
              <a:br>
                <a:rPr lang="da-DK" sz="9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Placer bagest, </a:t>
              </a:r>
              <a:r>
                <a:rPr lang="da-DK" sz="9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eller højreklik og vælg </a:t>
              </a:r>
              <a:r>
                <a:rPr lang="da-DK" sz="9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Nulstil slide</a:t>
              </a:r>
            </a:p>
          </p:txBody>
        </p:sp>
        <p:grpSp>
          <p:nvGrpSpPr>
            <p:cNvPr id="17" name="Gruppe 57"/>
            <p:cNvGrpSpPr>
              <a:grpSpLocks/>
            </p:cNvGrpSpPr>
            <p:nvPr/>
          </p:nvGrpSpPr>
          <p:grpSpPr bwMode="auto">
            <a:xfrm>
              <a:off x="-454060" y="3799487"/>
              <a:ext cx="330033" cy="378691"/>
              <a:chOff x="1018031" y="5345625"/>
              <a:chExt cx="373412" cy="428429"/>
            </a:xfrm>
          </p:grpSpPr>
          <p:pic>
            <p:nvPicPr>
              <p:cNvPr id="19" name="Billede 5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347298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5"/>
              <p:cNvSpPr/>
              <p:nvPr/>
            </p:nvSpPr>
            <p:spPr bwMode="auto">
              <a:xfrm>
                <a:off x="1023497" y="5345625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21" name="Pladsholder til tekst 11"/>
          <p:cNvSpPr>
            <a:spLocks noGrp="1"/>
          </p:cNvSpPr>
          <p:nvPr>
            <p:ph type="body" sz="quarter" idx="17" hasCustomPrompt="1"/>
          </p:nvPr>
        </p:nvSpPr>
        <p:spPr>
          <a:xfrm>
            <a:off x="525379" y="6048000"/>
            <a:ext cx="921600" cy="4176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.</a:t>
            </a:r>
          </a:p>
        </p:txBody>
      </p:sp>
      <p:sp>
        <p:nvSpPr>
          <p:cNvPr id="23" name="TextBox 7"/>
          <p:cNvSpPr txBox="1"/>
          <p:nvPr userDrawn="1"/>
        </p:nvSpPr>
        <p:spPr>
          <a:xfrm>
            <a:off x="-2745901" y="5825864"/>
            <a:ext cx="2603500" cy="10977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9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9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</a:t>
            </a:r>
            <a:r>
              <a:rPr lang="en-GB" sz="9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9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9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9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9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når du laver et nyt slide</a:t>
            </a:r>
          </a:p>
        </p:txBody>
      </p:sp>
      <p:sp>
        <p:nvSpPr>
          <p:cNvPr id="25" name="TextBox 7"/>
          <p:cNvSpPr txBox="1"/>
          <p:nvPr userDrawn="1"/>
        </p:nvSpPr>
        <p:spPr>
          <a:xfrm>
            <a:off x="-2745901" y="1548000"/>
            <a:ext cx="2603500" cy="130035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9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med billede</a:t>
            </a: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sz="900" b="1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da-DK" sz="9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Kapiteldias anvendes </a:t>
            </a:r>
            <a:br>
              <a:rPr lang="da-DK" sz="9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skilleark i forhold til </a:t>
            </a:r>
            <a:br>
              <a:rPr lang="da-DK" sz="9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oplæggets emner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 kapitelnummer i 0X / </a:t>
            </a:r>
            <a:br>
              <a:rPr lang="da-DK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indsæt overskriften for kapitlet</a:t>
            </a:r>
            <a:endParaRPr lang="en-GB" sz="900" b="0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sz="900" b="0" noProof="1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112433" y="2385751"/>
            <a:ext cx="9023352" cy="3281624"/>
          </a:xfrm>
        </p:spPr>
        <p:txBody>
          <a:bodyPr anchor="t" anchorCtr="0"/>
          <a:lstStyle>
            <a:lvl1pPr>
              <a:lnSpc>
                <a:spcPct val="80000"/>
              </a:lnSpc>
              <a:defRPr sz="5000" b="0" cap="all" spc="-1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smtClean="0"/>
              <a:t>Indsæt tekst eller statement I flere linjer </a:t>
            </a:r>
            <a:endParaRPr lang="da-DK" noProof="0" dirty="0"/>
          </a:p>
        </p:txBody>
      </p:sp>
      <p:sp>
        <p:nvSpPr>
          <p:cNvPr id="24" name="Pladsholder til tekst 2"/>
          <p:cNvSpPr>
            <a:spLocks noGrp="1"/>
          </p:cNvSpPr>
          <p:nvPr>
            <p:ph type="body" sz="quarter" idx="18" hasCustomPrompt="1"/>
          </p:nvPr>
        </p:nvSpPr>
        <p:spPr>
          <a:xfrm>
            <a:off x="2112432" y="1479517"/>
            <a:ext cx="9023351" cy="914400"/>
          </a:xfrm>
        </p:spPr>
        <p:txBody>
          <a:bodyPr anchor="b" anchorCtr="0"/>
          <a:lstStyle>
            <a:lvl1pPr>
              <a:lnSpc>
                <a:spcPct val="80000"/>
              </a:lnSpc>
              <a:defRPr sz="5000" cap="all" spc="-1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 smtClean="0"/>
              <a:t>0X /</a:t>
            </a:r>
          </a:p>
        </p:txBody>
      </p:sp>
    </p:spTree>
    <p:extLst>
      <p:ext uri="{BB962C8B-B14F-4D97-AF65-F5344CB8AC3E}">
        <p14:creationId xmlns:p14="http://schemas.microsoft.com/office/powerpoint/2010/main" val="161674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12434" y="790575"/>
            <a:ext cx="9023351" cy="9272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12434" y="1916113"/>
            <a:ext cx="9023351" cy="37538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6</a:t>
            </a:r>
          </a:p>
          <a:p>
            <a:pPr lvl="6"/>
            <a:r>
              <a:rPr lang="en-US" dirty="0" smtClean="0"/>
              <a:t>7</a:t>
            </a:r>
          </a:p>
          <a:p>
            <a:pPr lvl="7"/>
            <a:r>
              <a:rPr lang="en-US" dirty="0" smtClean="0"/>
              <a:t>8</a:t>
            </a:r>
          </a:p>
          <a:p>
            <a:pPr lvl="8"/>
            <a:r>
              <a:rPr lang="en-US" dirty="0" smtClean="0"/>
              <a:t>9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12434" y="-1"/>
            <a:ext cx="9023351" cy="7905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 i="0" cap="all" baseline="0">
                <a:solidFill>
                  <a:srgbClr val="003B7A"/>
                </a:solidFill>
              </a:defRPr>
            </a:lvl1pPr>
          </a:lstStyle>
          <a:p>
            <a:r>
              <a:rPr lang="da-DK" dirty="0" smtClean="0"/>
              <a:t>Friluftsdata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-5400000">
            <a:off x="-1912661" y="2703238"/>
            <a:ext cx="4879425" cy="10540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000" b="1" i="0" cap="all" baseline="0">
                <a:solidFill>
                  <a:srgbClr val="003B7A"/>
                </a:solidFill>
              </a:defRPr>
            </a:lvl1pPr>
          </a:lstStyle>
          <a:p>
            <a:r>
              <a:rPr lang="da-DK" dirty="0" smtClean="0"/>
              <a:t>KL 29-11-2018 Lars Kaalund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5805" y="6048001"/>
            <a:ext cx="669979" cy="4386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>
                <a:solidFill>
                  <a:srgbClr val="003B7A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8" name="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6048293"/>
            <a:ext cx="918977" cy="4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74" r:id="rId4"/>
    <p:sldLayoutId id="2147483675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50" r:id="rId11"/>
    <p:sldLayoutId id="2147483652" r:id="rId12"/>
    <p:sldLayoutId id="2147483668" r:id="rId13"/>
    <p:sldLayoutId id="2147483657" r:id="rId14"/>
    <p:sldLayoutId id="2147483669" r:id="rId15"/>
    <p:sldLayoutId id="2147483670" r:id="rId16"/>
    <p:sldLayoutId id="2147483671" r:id="rId17"/>
    <p:sldLayoutId id="2147483654" r:id="rId18"/>
    <p:sldLayoutId id="2147483672" r:id="rId19"/>
    <p:sldLayoutId id="2147483655" r:id="rId20"/>
    <p:sldLayoutId id="2147483673" r:id="rId21"/>
  </p:sldLayoutIdLst>
  <p:hf sldNum="0" hdr="0"/>
  <p:txStyles>
    <p:titleStyle>
      <a:lvl1pPr algn="l" defTabSz="685800" rtl="0" eaLnBrk="1" latinLnBrk="0" hangingPunct="1">
        <a:lnSpc>
          <a:spcPct val="83000"/>
        </a:lnSpc>
        <a:spcBef>
          <a:spcPct val="0"/>
        </a:spcBef>
        <a:buNone/>
        <a:defRPr sz="2800" b="1" kern="1200">
          <a:solidFill>
            <a:srgbClr val="003B7A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​"/>
        <a:defRPr sz="1600" b="1" kern="1200">
          <a:solidFill>
            <a:srgbClr val="003B7A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1600" kern="1200">
          <a:solidFill>
            <a:srgbClr val="003B7A"/>
          </a:solidFill>
          <a:latin typeface="+mn-lt"/>
          <a:ea typeface="+mn-ea"/>
          <a:cs typeface="+mn-cs"/>
        </a:defRPr>
      </a:lvl2pPr>
      <a:lvl3pPr marL="180000" indent="-180000" algn="l" defTabSz="685800" rtl="0" eaLnBrk="1" latinLnBrk="0" hangingPunct="1">
        <a:lnSpc>
          <a:spcPct val="10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›"/>
        <a:defRPr sz="1600" kern="1200">
          <a:solidFill>
            <a:srgbClr val="003B7A"/>
          </a:solidFill>
          <a:latin typeface="+mn-lt"/>
          <a:ea typeface="+mn-ea"/>
          <a:cs typeface="+mn-cs"/>
        </a:defRPr>
      </a:lvl3pPr>
      <a:lvl4pPr marL="360000" indent="-180000" algn="l" defTabSz="685800" rtl="0" eaLnBrk="1" latinLnBrk="0" hangingPunct="1">
        <a:lnSpc>
          <a:spcPct val="10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›"/>
        <a:defRPr sz="1400" kern="1200">
          <a:solidFill>
            <a:srgbClr val="003B7A"/>
          </a:solidFill>
          <a:latin typeface="+mn-lt"/>
          <a:ea typeface="+mn-ea"/>
          <a:cs typeface="+mn-cs"/>
        </a:defRPr>
      </a:lvl4pPr>
      <a:lvl5pPr marL="360000" indent="-180000" algn="l" defTabSz="685800" rtl="0" eaLnBrk="1" latinLnBrk="0" hangingPunct="1">
        <a:lnSpc>
          <a:spcPct val="10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›"/>
        <a:defRPr sz="1400" kern="1200">
          <a:solidFill>
            <a:srgbClr val="003B7A"/>
          </a:solidFill>
          <a:latin typeface="+mn-lt"/>
          <a:ea typeface="+mn-ea"/>
          <a:cs typeface="+mn-cs"/>
        </a:defRPr>
      </a:lvl5pPr>
      <a:lvl6pPr marL="360000" indent="-18000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›"/>
        <a:defRPr sz="1350" kern="1200">
          <a:solidFill>
            <a:srgbClr val="003B7A"/>
          </a:solidFill>
          <a:latin typeface="+mn-lt"/>
          <a:ea typeface="+mn-ea"/>
          <a:cs typeface="+mn-cs"/>
        </a:defRPr>
      </a:lvl6pPr>
      <a:lvl7pPr marL="360000" indent="-18000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›"/>
        <a:defRPr sz="1350" kern="1200">
          <a:solidFill>
            <a:srgbClr val="003B7A"/>
          </a:solidFill>
          <a:latin typeface="+mn-lt"/>
          <a:ea typeface="+mn-ea"/>
          <a:cs typeface="+mn-cs"/>
        </a:defRPr>
      </a:lvl7pPr>
      <a:lvl8pPr marL="360000" indent="-18000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›"/>
        <a:defRPr sz="1350" kern="1200">
          <a:solidFill>
            <a:srgbClr val="003B7A"/>
          </a:solidFill>
          <a:latin typeface="+mn-lt"/>
          <a:ea typeface="+mn-ea"/>
          <a:cs typeface="+mn-cs"/>
        </a:defRPr>
      </a:lvl8pPr>
      <a:lvl9pPr marL="360000" indent="-18000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›"/>
        <a:defRPr sz="1350" kern="1200">
          <a:solidFill>
            <a:srgbClr val="003B7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07" userDrawn="1">
          <p15:clr>
            <a:srgbClr val="F26B43"/>
          </p15:clr>
        </p15:guide>
        <p15:guide id="2" pos="1331" userDrawn="1">
          <p15:clr>
            <a:srgbClr val="F26B43"/>
          </p15:clr>
        </p15:guide>
        <p15:guide id="3" pos="7015" userDrawn="1">
          <p15:clr>
            <a:srgbClr val="F26B43"/>
          </p15:clr>
        </p15:guide>
        <p15:guide id="4" orient="horz" pos="3570" userDrawn="1">
          <p15:clr>
            <a:srgbClr val="F26B43"/>
          </p15:clr>
        </p15:guide>
        <p15:guide id="5" orient="horz" pos="498" userDrawn="1">
          <p15:clr>
            <a:srgbClr val="F26B43"/>
          </p15:clr>
        </p15:guide>
        <p15:guide id="6" pos="664" userDrawn="1">
          <p15:clr>
            <a:srgbClr val="F26B43"/>
          </p15:clr>
        </p15:guide>
        <p15:guide id="7" orient="horz" pos="12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Friluftsdata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KL 29-11-2018 Lars Kaalund</a:t>
            </a:r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ctrTitle" idx="4294967295"/>
          </p:nvPr>
        </p:nvSpPr>
        <p:spPr>
          <a:xfrm>
            <a:off x="1920000" y="1487135"/>
            <a:ext cx="9800167" cy="1411287"/>
          </a:xfrm>
        </p:spPr>
        <p:txBody>
          <a:bodyPr/>
          <a:lstStyle/>
          <a:p>
            <a:pPr algn="ctr"/>
            <a:r>
              <a:rPr lang="da-DK" sz="4000" dirty="0" smtClean="0">
                <a:solidFill>
                  <a:schemeClr val="tx1"/>
                </a:solidFill>
              </a:rPr>
              <a:t>Samling </a:t>
            </a:r>
            <a:r>
              <a:rPr lang="da-DK" sz="4000" dirty="0">
                <a:solidFill>
                  <a:schemeClr val="tx1"/>
                </a:solidFill>
              </a:rPr>
              <a:t>af friluftsdata</a:t>
            </a:r>
            <a:endParaRPr lang="da-DK" sz="4000" dirty="0">
              <a:solidFill>
                <a:schemeClr val="tx1"/>
              </a:solidFill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00" y="6048000"/>
            <a:ext cx="689234" cy="417600"/>
          </a:xfrm>
          <a:prstGeom prst="rect">
            <a:avLst/>
          </a:prstGeom>
        </p:spPr>
      </p:pic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2352674" y="5346000"/>
            <a:ext cx="9639301" cy="648000"/>
          </a:xfrm>
        </p:spPr>
        <p:txBody>
          <a:bodyPr/>
          <a:lstStyle/>
          <a:p>
            <a:pPr algn="ctr"/>
            <a:r>
              <a:rPr lang="da-DK" sz="2400" dirty="0" smtClean="0">
                <a:solidFill>
                  <a:schemeClr val="tx1"/>
                </a:solidFill>
              </a:rPr>
              <a:t>Køge 29-11-2018</a:t>
            </a:r>
            <a:endParaRPr lang="da-DK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82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Friluftsdata</a:t>
            </a:r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KL 29-11-2018 Lars Kaalund</a:t>
            </a:r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112433" y="1483705"/>
            <a:ext cx="9023351" cy="927277"/>
          </a:xfrm>
        </p:spPr>
        <p:txBody>
          <a:bodyPr/>
          <a:lstStyle/>
          <a:p>
            <a:r>
              <a:rPr lang="da-DK" dirty="0" smtClean="0"/>
              <a:t>KL skaber fundamentet for en fælles kommunal database der kan indeholde friluftsdata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>
          <a:xfrm>
            <a:off x="1965678" y="3104113"/>
            <a:ext cx="9023349" cy="3753887"/>
          </a:xfrm>
        </p:spPr>
        <p:txBody>
          <a:bodyPr/>
          <a:lstStyle/>
          <a:p>
            <a:pPr marL="0" indent="0">
              <a:buNone/>
            </a:pPr>
            <a:r>
              <a:rPr lang="da-DK" sz="2400" b="1" dirty="0" smtClean="0"/>
              <a:t>Formål</a:t>
            </a:r>
            <a:endParaRPr lang="da-DK" sz="2400" b="1" dirty="0"/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r>
              <a:rPr lang="da-DK" sz="2800" dirty="0"/>
              <a:t>F</a:t>
            </a:r>
            <a:r>
              <a:rPr lang="da-DK" sz="2800" dirty="0" smtClean="0"/>
              <a:t>riluftsliv </a:t>
            </a:r>
            <a:r>
              <a:rPr lang="da-DK" sz="2800" dirty="0"/>
              <a:t>og turister, natur og oplevelser er (kommune)grænse overskridende elementer. Dette projekt har til formål at skabe grundlaget for at kommunerne kan etablere et samlet system til opbevaring af deres friluftsdata. 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3041259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Friluftsdata</a:t>
            </a:r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KL 29-11-2018 Lars Kaalund</a:t>
            </a:r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Målgruppe</a:t>
            </a:r>
            <a:br>
              <a:rPr lang="da-DK" dirty="0"/>
            </a:b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800" dirty="0" smtClean="0"/>
              <a:t>Kommunale </a:t>
            </a:r>
            <a:r>
              <a:rPr lang="da-DK" sz="2800" dirty="0"/>
              <a:t>medarbejdere der arbejder med friluftsliv, kultur og oplevelser i naturen. Kommunale medarbejdere der arbejder med </a:t>
            </a:r>
            <a:r>
              <a:rPr lang="da-DK" sz="2800" dirty="0" smtClean="0"/>
              <a:t>GIS.</a:t>
            </a:r>
          </a:p>
          <a:p>
            <a:pPr marL="0" indent="0">
              <a:buNone/>
            </a:pPr>
            <a:endParaRPr lang="da-DK" sz="2800" dirty="0" smtClean="0"/>
          </a:p>
          <a:p>
            <a:pPr marL="0" indent="0">
              <a:buNone/>
            </a:pPr>
            <a:r>
              <a:rPr lang="da-DK" sz="2800" dirty="0"/>
              <a:t>Sekundært rettes projektet også mod Naturstyrelsen og Miljøstyrelsens personale som arbejder med friluftsliv. </a:t>
            </a:r>
          </a:p>
          <a:p>
            <a:pPr marL="0" indent="0">
              <a:buNone/>
            </a:pPr>
            <a:endParaRPr lang="da-DK" sz="2800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54038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Friluftsdata</a:t>
            </a:r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KL 29-11-2018 Lars Kaalund</a:t>
            </a:r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112434" y="1851730"/>
            <a:ext cx="9023351" cy="1602669"/>
          </a:xfrm>
        </p:spPr>
        <p:txBody>
          <a:bodyPr/>
          <a:lstStyle/>
          <a:p>
            <a:r>
              <a:rPr lang="da-DK" dirty="0" smtClean="0"/>
              <a:t>Leverancer – 1 af 3</a:t>
            </a:r>
            <a:br>
              <a:rPr lang="da-DK" dirty="0" smtClean="0"/>
            </a:br>
            <a:r>
              <a:rPr lang="da-DK" dirty="0"/>
              <a:t>Projektet strækker sig ind i 2019, og består af 4 faser:</a:t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>
          <a:xfrm>
            <a:off x="2112434" y="3338514"/>
            <a:ext cx="9023349" cy="3753887"/>
          </a:xfrm>
        </p:spPr>
        <p:txBody>
          <a:bodyPr/>
          <a:lstStyle/>
          <a:p>
            <a:pPr marL="0" indent="0">
              <a:buNone/>
            </a:pPr>
            <a:r>
              <a:rPr lang="da-DK" sz="2800" dirty="0"/>
              <a:t> </a:t>
            </a:r>
          </a:p>
          <a:p>
            <a:pPr marL="0" indent="0">
              <a:buNone/>
            </a:pPr>
            <a:r>
              <a:rPr lang="da-DK" sz="2800" b="1" dirty="0"/>
              <a:t>Leverance i fase 1: </a:t>
            </a:r>
          </a:p>
          <a:p>
            <a:pPr marL="0" indent="0">
              <a:buNone/>
            </a:pPr>
            <a:r>
              <a:rPr lang="da-DK" sz="2800" b="1" dirty="0"/>
              <a:t> </a:t>
            </a:r>
            <a:endParaRPr lang="da-DK" sz="2800" dirty="0"/>
          </a:p>
          <a:p>
            <a:pPr marL="180000" lvl="1" indent="0">
              <a:buNone/>
            </a:pPr>
            <a:r>
              <a:rPr lang="da-DK" sz="2800" dirty="0"/>
              <a:t>Etablering af testdatabase</a:t>
            </a:r>
          </a:p>
          <a:p>
            <a:pPr marL="180000" lvl="1" indent="0">
              <a:buNone/>
            </a:pPr>
            <a:r>
              <a:rPr lang="da-DK" sz="2800" dirty="0"/>
              <a:t>Kvalificering af FKG modellen</a:t>
            </a:r>
          </a:p>
          <a:p>
            <a:pPr marL="180000" lvl="1" indent="0">
              <a:buNone/>
            </a:pPr>
            <a:r>
              <a:rPr lang="da-DK" sz="2800" dirty="0"/>
              <a:t>Datamodellen skabes og konsolideres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16027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Friluftsdata</a:t>
            </a:r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KL 29-11-2018 Lars Kaalund</a:t>
            </a:r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Leverancer – 2 af 3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400" b="1" dirty="0"/>
              <a:t>Leverance i fase 2: </a:t>
            </a:r>
          </a:p>
          <a:p>
            <a:pPr marL="180000" lvl="1" indent="0">
              <a:buNone/>
            </a:pPr>
            <a:r>
              <a:rPr lang="da-DK" sz="2400" dirty="0"/>
              <a:t>Database version 1</a:t>
            </a:r>
          </a:p>
          <a:p>
            <a:pPr marL="180000" lvl="1" indent="0">
              <a:buNone/>
            </a:pPr>
            <a:r>
              <a:rPr lang="da-DK" sz="2400" dirty="0"/>
              <a:t>Tilpas datamodellen, inkl. tilpas snitflade der tillader kommunerne at lægge data ind i basen</a:t>
            </a:r>
          </a:p>
          <a:p>
            <a:pPr marL="180000" lvl="1" indent="0">
              <a:buNone/>
            </a:pPr>
            <a:r>
              <a:rPr lang="da-DK" sz="2400" dirty="0"/>
              <a:t>Databasen sættes i </a:t>
            </a:r>
            <a:r>
              <a:rPr lang="da-DK" sz="2400" dirty="0" smtClean="0"/>
              <a:t>drift</a:t>
            </a:r>
            <a:endParaRPr lang="da-DK" sz="2400" dirty="0"/>
          </a:p>
          <a:p>
            <a:pPr marL="0" indent="0">
              <a:buNone/>
            </a:pPr>
            <a:endParaRPr lang="da-DK" sz="2600" b="1" dirty="0"/>
          </a:p>
          <a:p>
            <a:pPr marL="0" indent="0">
              <a:buNone/>
            </a:pPr>
            <a:r>
              <a:rPr lang="da-DK" sz="2600" b="1" dirty="0" smtClean="0"/>
              <a:t>Leverance </a:t>
            </a:r>
            <a:r>
              <a:rPr lang="da-DK" sz="2600" b="1" dirty="0"/>
              <a:t>i fase 3:</a:t>
            </a:r>
          </a:p>
          <a:p>
            <a:pPr marL="180000" lvl="1" indent="0">
              <a:buNone/>
            </a:pPr>
            <a:r>
              <a:rPr lang="da-DK" sz="2400" dirty="0"/>
              <a:t>Kontakter til MST/NST</a:t>
            </a:r>
          </a:p>
          <a:p>
            <a:pPr marL="180000" lvl="1" indent="0">
              <a:buNone/>
            </a:pPr>
            <a:r>
              <a:rPr lang="da-DK" sz="2400" dirty="0"/>
              <a:t>Aftale om fælles struktur</a:t>
            </a:r>
          </a:p>
          <a:p>
            <a:pPr marL="180000" lvl="1" indent="0">
              <a:buNone/>
            </a:pPr>
            <a:r>
              <a:rPr lang="da-DK" sz="2400" dirty="0"/>
              <a:t>Test af fælles struktur</a:t>
            </a:r>
          </a:p>
          <a:p>
            <a:pPr marL="180000" lvl="1" indent="0">
              <a:buNone/>
            </a:pPr>
            <a:r>
              <a:rPr lang="da-DK" sz="2400" dirty="0"/>
              <a:t> </a:t>
            </a:r>
            <a:r>
              <a:rPr lang="da-DK" sz="2400" dirty="0"/>
              <a:t>Proof</a:t>
            </a:r>
            <a:r>
              <a:rPr lang="da-DK" sz="2400" dirty="0"/>
              <a:t> of </a:t>
            </a:r>
            <a:r>
              <a:rPr lang="da-DK" sz="2400" dirty="0"/>
              <a:t>Concept</a:t>
            </a:r>
            <a:r>
              <a:rPr lang="da-DK" sz="2400" dirty="0"/>
              <a:t> for data mellem UIN og FKG</a:t>
            </a:r>
          </a:p>
          <a:p>
            <a:pPr marL="0" indent="0">
              <a:buNone/>
            </a:pPr>
            <a:r>
              <a:rPr lang="da-DK" sz="2400" dirty="0"/>
              <a:t> 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65736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Friluftsdata</a:t>
            </a:r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KL 29-11-2018 Lars Kaalund</a:t>
            </a:r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Leverancer – 3 af 3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400" b="1" dirty="0"/>
              <a:t>Leverance I fase 4:</a:t>
            </a:r>
          </a:p>
          <a:p>
            <a:pPr marL="0" indent="0">
              <a:buNone/>
            </a:pPr>
            <a:r>
              <a:rPr lang="da-DK" sz="2400" dirty="0"/>
              <a:t> </a:t>
            </a:r>
          </a:p>
          <a:p>
            <a:pPr marL="180000" lvl="1" indent="0">
              <a:buNone/>
            </a:pPr>
            <a:r>
              <a:rPr lang="da-DK" sz="2400" dirty="0"/>
              <a:t>Konference hvor interessenterne samles og enes om fremtidens </a:t>
            </a:r>
            <a:r>
              <a:rPr lang="da-DK" sz="2400" dirty="0"/>
              <a:t>governance</a:t>
            </a:r>
            <a:r>
              <a:rPr lang="da-DK" sz="2400" dirty="0"/>
              <a:t> og </a:t>
            </a:r>
            <a:r>
              <a:rPr lang="da-DK" sz="2400" dirty="0" smtClean="0"/>
              <a:t>model</a:t>
            </a:r>
          </a:p>
          <a:p>
            <a:pPr marL="180000" lvl="1" indent="0">
              <a:buNone/>
            </a:pPr>
            <a:endParaRPr lang="da-DK" sz="2400" dirty="0"/>
          </a:p>
          <a:p>
            <a:pPr marL="180000" lvl="1" indent="0">
              <a:buNone/>
            </a:pPr>
            <a:r>
              <a:rPr lang="da-DK" sz="2400" dirty="0"/>
              <a:t>Etablering af en dedikeret </a:t>
            </a:r>
            <a:r>
              <a:rPr lang="da-DK" sz="2400" dirty="0" smtClean="0"/>
              <a:t>server/database</a:t>
            </a:r>
          </a:p>
          <a:p>
            <a:pPr marL="180000" lvl="1" indent="0">
              <a:buNone/>
            </a:pPr>
            <a:endParaRPr lang="da-DK" sz="2400" dirty="0"/>
          </a:p>
          <a:p>
            <a:pPr marL="180000" lvl="1" indent="0">
              <a:buNone/>
            </a:pPr>
            <a:r>
              <a:rPr lang="da-DK" sz="2400" dirty="0"/>
              <a:t>Drift af </a:t>
            </a:r>
            <a:r>
              <a:rPr lang="da-DK" sz="2400" dirty="0"/>
              <a:t>samme og </a:t>
            </a:r>
            <a:r>
              <a:rPr lang="da-DK" sz="2400" dirty="0"/>
              <a:t>governce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7791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Friluftsdata</a:t>
            </a:r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KL 29-11-2018 Lars Kaalund</a:t>
            </a:r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Leverance </a:t>
            </a:r>
            <a:r>
              <a:rPr lang="da-DK" dirty="0"/>
              <a:t>plan:</a:t>
            </a:r>
            <a:br>
              <a:rPr lang="da-DK" dirty="0"/>
            </a:b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 </a:t>
            </a:r>
            <a:endParaRPr lang="da-DK" sz="2800" dirty="0"/>
          </a:p>
          <a:p>
            <a:pPr marL="0" indent="0">
              <a:buNone/>
            </a:pPr>
            <a:r>
              <a:rPr lang="da-DK" sz="2800" dirty="0"/>
              <a:t>Fase 1 – </a:t>
            </a:r>
            <a:r>
              <a:rPr lang="da-DK" sz="2800" dirty="0" smtClean="0"/>
              <a:t>kommunale </a:t>
            </a:r>
            <a:r>
              <a:rPr lang="da-DK" sz="2800" dirty="0"/>
              <a:t>samling om projektet, </a:t>
            </a:r>
            <a:r>
              <a:rPr lang="da-DK" sz="2800" dirty="0" err="1" smtClean="0"/>
              <a:t>okt-feb</a:t>
            </a:r>
            <a:r>
              <a:rPr lang="da-DK" sz="2800" dirty="0" smtClean="0"/>
              <a:t> 2019.</a:t>
            </a:r>
            <a:endParaRPr lang="da-DK" sz="2800" dirty="0"/>
          </a:p>
          <a:p>
            <a:pPr marL="0" indent="0">
              <a:buNone/>
            </a:pPr>
            <a:r>
              <a:rPr lang="da-DK" sz="2800" dirty="0"/>
              <a:t>Fase 2 -  model og test, </a:t>
            </a:r>
            <a:r>
              <a:rPr lang="da-DK" sz="2800" dirty="0" smtClean="0"/>
              <a:t>nov18 - april19</a:t>
            </a:r>
            <a:endParaRPr lang="da-DK" sz="2800" dirty="0"/>
          </a:p>
          <a:p>
            <a:pPr marL="0" indent="0">
              <a:buNone/>
            </a:pPr>
            <a:r>
              <a:rPr lang="da-DK" sz="2800" dirty="0"/>
              <a:t>Fase 3 – samarbejdet med MST/NST, jan-april 2019</a:t>
            </a:r>
          </a:p>
          <a:p>
            <a:pPr marL="0" indent="0">
              <a:buNone/>
            </a:pPr>
            <a:r>
              <a:rPr lang="da-DK" sz="2800" dirty="0"/>
              <a:t>Fase </a:t>
            </a:r>
            <a:r>
              <a:rPr lang="da-DK" sz="2800" dirty="0" smtClean="0"/>
              <a:t>4 </a:t>
            </a:r>
            <a:r>
              <a:rPr lang="da-DK" sz="2800" dirty="0"/>
              <a:t>– samle kommunerne, </a:t>
            </a:r>
            <a:r>
              <a:rPr lang="da-DK" sz="2800" dirty="0" smtClean="0"/>
              <a:t>MST </a:t>
            </a:r>
            <a:r>
              <a:rPr lang="da-DK" sz="2800" dirty="0"/>
              <a:t>og </a:t>
            </a:r>
            <a:r>
              <a:rPr lang="da-DK" sz="2800" dirty="0" smtClean="0"/>
              <a:t>NGO'er </a:t>
            </a:r>
            <a:r>
              <a:rPr lang="da-DK" sz="2800" dirty="0"/>
              <a:t>til samarbejde, </a:t>
            </a:r>
            <a:r>
              <a:rPr lang="da-DK" sz="2800" dirty="0"/>
              <a:t>governance</a:t>
            </a:r>
            <a:r>
              <a:rPr lang="da-DK" sz="2800" dirty="0"/>
              <a:t> mm maj-dec. 2019</a:t>
            </a:r>
          </a:p>
          <a:p>
            <a:pPr marL="0" indent="0">
              <a:buNone/>
            </a:pP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28584363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KL blå">
      <a:dk1>
        <a:sysClr val="windowText" lastClr="000000"/>
      </a:dk1>
      <a:lt1>
        <a:sysClr val="window" lastClr="FFFFFF"/>
      </a:lt1>
      <a:dk2>
        <a:srgbClr val="003B7A"/>
      </a:dk2>
      <a:lt2>
        <a:srgbClr val="E6E6E6"/>
      </a:lt2>
      <a:accent1>
        <a:srgbClr val="003B7A"/>
      </a:accent1>
      <a:accent2>
        <a:srgbClr val="0084C9"/>
      </a:accent2>
      <a:accent3>
        <a:srgbClr val="73BBE1"/>
      </a:accent3>
      <a:accent4>
        <a:srgbClr val="565656"/>
      </a:accent4>
      <a:accent5>
        <a:srgbClr val="9B9B9B"/>
      </a:accent5>
      <a:accent6>
        <a:srgbClr val="8493B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9525">
          <a:solidFill>
            <a:schemeClr val="accent2"/>
          </a:solidFill>
        </a:ln>
      </a:spPr>
      <a:bodyPr rtlCol="0" anchor="ctr"/>
      <a:lstStyle>
        <a:defPPr algn="ctr">
          <a:lnSpc>
            <a:spcPct val="104000"/>
          </a:lnSpc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04000"/>
          </a:lnSpc>
          <a:defRPr sz="160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genda slides" id="{62214717-CCB8-43CD-B5C8-46FDF2DC29A5}" vid="{179985A4-F9D3-4B38-BB89-38E17661AE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CMTemplateName xmlns="http://schemas.microsoft.com/sharepoint/v3" xsi:nil="true"/>
    <CCMTemplateVersion xmlns="http://schemas.microsoft.com/sharepoint/v3" xsi:nil="true"/>
    <CaseID xmlns="http://schemas.microsoft.com/sharepoint/v3">SAG-2017-04926</CaseID>
    <DocID xmlns="http://schemas.microsoft.com/sharepoint/v3">2662028</DocID>
    <CCMSystemID xmlns="http://schemas.microsoft.com/sharepoint/v3">ca7dc1c5-fc98-48bd-8345-b1ffede9fa82</CCMSystemID>
    <LocalAttachment xmlns="http://schemas.microsoft.com/sharepoint/v3">false</LocalAttachment>
    <RegistrationDate xmlns="http://schemas.microsoft.com/sharepoint/v3" xsi:nil="true"/>
    <CaseRecordNumber xmlns="http://schemas.microsoft.com/sharepoint/v3">0</CaseRecordNumber>
    <Related xmlns="http://schemas.microsoft.com/sharepoint/v3">false</Related>
    <Finalized xmlns="http://schemas.microsoft.com/sharepoint/v3">false</Finalized>
    <CCMTemplateID xmlns="http://schemas.microsoft.com/sharepoint/v3">0</CCMTemplateID>
    <CCMVisualId xmlns="http://schemas.microsoft.com/sharepoint/v3">SAG-2017-04926</CCMVisualId>
    <Dokumenttype xmlns="ADE59ABA-F581-4E36-AC18-186A0B419188">Notat</Dokumenttype>
    <CCMAgendaDocumentStatus xmlns="ADE59ABA-F581-4E36-AC18-186A0B419188" xsi:nil="true"/>
    <CCMAgendaStatus xmlns="ADE59ABA-F581-4E36-AC18-186A0B419188" xsi:nil="true"/>
    <AgendaStatusIcon xmlns="ADE59ABA-F581-4E36-AC18-186A0B419188" xsi:nil="true"/>
    <DocumentDescription xmlns="ADE59ABA-F581-4E36-AC18-186A0B419188" xsi:nil="true"/>
    <CCMMeetingCaseId xmlns="ADE59ABA-F581-4E36-AC18-186A0B419188" xsi:nil="true"/>
    <CCMMeetingCaseLink xmlns="ADE59ABA-F581-4E36-AC18-186A0B419188">
      <Url xsi:nil="true"/>
      <Description xsi:nil="true"/>
    </CCMMeetingCaseLink>
    <CCMAgendaItemId xmlns="ADE59ABA-F581-4E36-AC18-186A0B419188" xsi:nil="true"/>
    <CCMMeetingCaseInstanceId xmlns="ADE59ABA-F581-4E36-AC18-186A0B419188" xsi:nil="true"/>
    <CCMMultipleTransferTransactionID xmlns="ade59aba-f581-4e36-ac18-186a0b419188">1113856c-3e36-4ed7-b45f-007508694fc9</CCMMultipleTransferTransactionID>
    <CCMConversation xmlns="http://schemas.microsoft.com/sharepoint/v3">Nyt fra KL 20180314.pptx0101D3BB5D5744EED46A7B174747A49E030072DAFB61</CCMConvers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etOrganized dokument" ma:contentTypeID="0x010100AC085CFC53BC46CEA2EADE194AD9D48200FF96BB80C1FB5E408BEFF1899E04B941" ma:contentTypeVersion="2" ma:contentTypeDescription="GetOrganized dokument" ma:contentTypeScope="" ma:versionID="5cf73f79a45a873442afb2bf7e625b9a">
  <xsd:schema xmlns:xsd="http://www.w3.org/2001/XMLSchema" xmlns:xs="http://www.w3.org/2001/XMLSchema" xmlns:p="http://schemas.microsoft.com/office/2006/metadata/properties" xmlns:ns1="http://schemas.microsoft.com/sharepoint/v3" xmlns:ns2="ADE59ABA-F581-4E36-AC18-186A0B419188" xmlns:ns3="ade59aba-f581-4e36-ac18-186a0b419188" targetNamespace="http://schemas.microsoft.com/office/2006/metadata/properties" ma:root="true" ma:fieldsID="d76f24d533630576de1a626b8963059b" ns1:_="" ns2:_="" ns3:_="">
    <xsd:import namespace="http://schemas.microsoft.com/sharepoint/v3"/>
    <xsd:import namespace="ADE59ABA-F581-4E36-AC18-186A0B419188"/>
    <xsd:import namespace="ade59aba-f581-4e36-ac18-186a0b419188"/>
    <xsd:element name="properties">
      <xsd:complexType>
        <xsd:sequence>
          <xsd:element name="documentManagement">
            <xsd:complexType>
              <xsd:all>
                <xsd:element ref="ns2:Dokumenttype"/>
                <xsd:element ref="ns2:DocumentDescription" minOccurs="0"/>
                <xsd:element ref="ns2:CCMAgendaDocumentStatus" minOccurs="0"/>
                <xsd:element ref="ns2:CCMAgendaStatus" minOccurs="0"/>
                <xsd:element ref="ns2:CCMMeetingCaseLink" minOccurs="0"/>
                <xsd:element ref="ns2:AgendaStatusIcon" minOccurs="0"/>
                <xsd:element ref="ns1:CaseID" minOccurs="0"/>
                <xsd:element ref="ns1:DocID" minOccurs="0"/>
                <xsd:element ref="ns1:Finalized" minOccurs="0"/>
                <xsd:element ref="ns1:Related" minOccurs="0"/>
                <xsd:element ref="ns1:RegistrationDate" minOccurs="0"/>
                <xsd:element ref="ns1:CaseRecordNumber" minOccurs="0"/>
                <xsd:element ref="ns1:LocalAttachment" minOccurs="0"/>
                <xsd:element ref="ns1:CCMTemplateName" minOccurs="0"/>
                <xsd:element ref="ns1:CCMTemplateVersion" minOccurs="0"/>
                <xsd:element ref="ns1:CCMSystemID" minOccurs="0"/>
                <xsd:element ref="ns1:WasEncrypted" minOccurs="0"/>
                <xsd:element ref="ns1:WasSigned" minOccurs="0"/>
                <xsd:element ref="ns1:MailHasAttachments" minOccurs="0"/>
                <xsd:element ref="ns2:CCMMeetingCaseId" minOccurs="0"/>
                <xsd:element ref="ns2:CCMMeetingCaseInstanceId" minOccurs="0"/>
                <xsd:element ref="ns2:CCMAgendaItemId" minOccurs="0"/>
                <xsd:element ref="ns1:CCMTemplateID" minOccurs="0"/>
                <xsd:element ref="ns1:CCMVisualId" minOccurs="0"/>
                <xsd:element ref="ns1:CCMConversation" minOccurs="0"/>
                <xsd:element ref="ns1:CCMOriginalDocID" minOccurs="0"/>
                <xsd:element ref="ns3:CCMMultipleTransferTransaction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aseID" ma:index="14" nillable="true" ma:displayName="Sags ID" ma:default="Tildeler" ma:internalName="CaseID" ma:readOnly="true">
      <xsd:simpleType>
        <xsd:restriction base="dms:Text"/>
      </xsd:simpleType>
    </xsd:element>
    <xsd:element name="DocID" ma:index="15" nillable="true" ma:displayName="Dok ID" ma:default="Tildeler" ma:internalName="DocID" ma:readOnly="true">
      <xsd:simpleType>
        <xsd:restriction base="dms:Text"/>
      </xsd:simpleType>
    </xsd:element>
    <xsd:element name="Finalized" ma:index="16" nillable="true" ma:displayName="Endeligt" ma:default="False" ma:internalName="Finalized" ma:readOnly="true">
      <xsd:simpleType>
        <xsd:restriction base="dms:Boolean"/>
      </xsd:simpleType>
    </xsd:element>
    <xsd:element name="Related" ma:index="17" nillable="true" ma:displayName="Vedhæftet dokument" ma:default="False" ma:internalName="Related" ma:readOnly="true">
      <xsd:simpleType>
        <xsd:restriction base="dms:Boolean"/>
      </xsd:simpleType>
    </xsd:element>
    <xsd:element name="RegistrationDate" ma:index="18" nillable="true" ma:displayName="Registrerings dato" ma:format="DateTime" ma:internalName="RegistrationDate" ma:readOnly="true">
      <xsd:simpleType>
        <xsd:restriction base="dms:DateTime"/>
      </xsd:simpleType>
    </xsd:element>
    <xsd:element name="CaseRecordNumber" ma:index="19" nillable="true" ma:displayName="Akt ID" ma:decimals="0" ma:default="0" ma:internalName="CaseRecordNumber" ma:readOnly="true">
      <xsd:simpleType>
        <xsd:restriction base="dms:Number"/>
      </xsd:simpleType>
    </xsd:element>
    <xsd:element name="LocalAttachment" ma:index="20" nillable="true" ma:displayName="Lokalt bilag" ma:default="False" ma:internalName="LocalAttachment" ma:readOnly="true">
      <xsd:simpleType>
        <xsd:restriction base="dms:Boolean"/>
      </xsd:simpleType>
    </xsd:element>
    <xsd:element name="CCMTemplateName" ma:index="21" nillable="true" ma:displayName="Skabelon navn" ma:internalName="CCMTemplateName" ma:readOnly="true">
      <xsd:simpleType>
        <xsd:restriction base="dms:Text"/>
      </xsd:simpleType>
    </xsd:element>
    <xsd:element name="CCMTemplateVersion" ma:index="22" nillable="true" ma:displayName="Skabelon version" ma:internalName="CCMTemplateVersion" ma:readOnly="true">
      <xsd:simpleType>
        <xsd:restriction base="dms:Text"/>
      </xsd:simpleType>
    </xsd:element>
    <xsd:element name="CCMSystemID" ma:index="23" nillable="true" ma:displayName="CCMSystemID" ma:hidden="true" ma:internalName="CCMSystemID" ma:readOnly="true">
      <xsd:simpleType>
        <xsd:restriction base="dms:Text"/>
      </xsd:simpleType>
    </xsd:element>
    <xsd:element name="WasEncrypted" ma:index="24" nillable="true" ma:displayName="Krypteret" ma:default="False" ma:internalName="WasEncrypted" ma:readOnly="true">
      <xsd:simpleType>
        <xsd:restriction base="dms:Boolean"/>
      </xsd:simpleType>
    </xsd:element>
    <xsd:element name="WasSigned" ma:index="25" nillable="true" ma:displayName="Signeret" ma:default="False" ma:internalName="WasSigned" ma:readOnly="true">
      <xsd:simpleType>
        <xsd:restriction base="dms:Boolean"/>
      </xsd:simpleType>
    </xsd:element>
    <xsd:element name="MailHasAttachments" ma:index="26" nillable="true" ma:displayName="E-mail har vedhæftede filer" ma:default="False" ma:internalName="MailHasAttachments" ma:readOnly="true">
      <xsd:simpleType>
        <xsd:restriction base="dms:Boolean"/>
      </xsd:simpleType>
    </xsd:element>
    <xsd:element name="CCMTemplateID" ma:index="31" nillable="true" ma:displayName="CCMTemplateID" ma:decimals="0" ma:default="0" ma:hidden="true" ma:internalName="CCMTemplateID" ma:readOnly="true">
      <xsd:simpleType>
        <xsd:restriction base="dms:Number"/>
      </xsd:simpleType>
    </xsd:element>
    <xsd:element name="CCMVisualId" ma:index="32" nillable="true" ma:displayName="Sags ID" ma:default="Tildeler" ma:internalName="CCMVisualId" ma:readOnly="true">
      <xsd:simpleType>
        <xsd:restriction base="dms:Text"/>
      </xsd:simpleType>
    </xsd:element>
    <xsd:element name="CCMConversation" ma:index="33" nillable="true" ma:displayName="Samtale" ma:internalName="CCMConversation" ma:readOnly="true">
      <xsd:simpleType>
        <xsd:restriction base="dms:Text"/>
      </xsd:simpleType>
    </xsd:element>
    <xsd:element name="CCMOriginalDocID" ma:index="35" nillable="true" ma:displayName="Originalt Dok ID" ma:description="" ma:internalName="CCMOriginalDoc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E59ABA-F581-4E36-AC18-186A0B419188" elementFormDefault="qualified">
    <xsd:import namespace="http://schemas.microsoft.com/office/2006/documentManagement/types"/>
    <xsd:import namespace="http://schemas.microsoft.com/office/infopath/2007/PartnerControls"/>
    <xsd:element name="Dokumenttype" ma:index="2" ma:displayName="Dokumenttype" ma:default="Notat" ma:format="Dropdown" ma:internalName="Dokumenttype">
      <xsd:simpleType>
        <xsd:restriction base="dms:Choice">
          <xsd:enumeration value="Administrativ information"/>
          <xsd:enumeration value="Andet dokument"/>
          <xsd:enumeration value="Brev"/>
          <xsd:enumeration value="Centralt modtaget post"/>
          <xsd:enumeration value="Dagsorden"/>
          <xsd:enumeration value="Fremstilling"/>
          <xsd:enumeration value="Høringssvar"/>
          <xsd:enumeration value="Kontrakt"/>
          <xsd:enumeration value="Notat"/>
          <xsd:enumeration value="Overenskomst"/>
          <xsd:enumeration value="Presseberedskab"/>
          <xsd:enumeration value="Pressemeddelelse"/>
          <xsd:enumeration value="Rapport"/>
          <xsd:enumeration value="Referat"/>
          <xsd:enumeration value="Tale"/>
          <xsd:enumeration value="Temadrøftelse"/>
          <xsd:enumeration value="Projektbeskrivelse"/>
          <xsd:enumeration value="Analysenotat"/>
        </xsd:restriction>
      </xsd:simpleType>
    </xsd:element>
    <xsd:element name="DocumentDescription" ma:index="3" nillable="true" ma:displayName="Beskrivelse" ma:internalName="DocumentDescription">
      <xsd:simpleType>
        <xsd:restriction base="dms:Note">
          <xsd:maxLength value="255"/>
        </xsd:restriction>
      </xsd:simpleType>
    </xsd:element>
    <xsd:element name="CCMAgendaDocumentStatus" ma:index="4" nillable="true" ma:displayName="Status  for manchet" ma:format="Dropdown" ma:internalName="CCMAgendaDocumentStatus">
      <xsd:simpleType>
        <xsd:restriction base="dms:Choice">
          <xsd:enumeration value="Udkast"/>
          <xsd:enumeration value="Under udarbejdelse"/>
          <xsd:enumeration value="Endelig"/>
        </xsd:restriction>
      </xsd:simpleType>
    </xsd:element>
    <xsd:element name="CCMAgendaStatus" ma:index="5" nillable="true" ma:displayName="Dagsordenstatus" ma:default="" ma:format="Dropdown" ma:internalName="CCMAgendaStatus">
      <xsd:simpleType>
        <xsd:restriction base="dms:Choice">
          <xsd:enumeration value="Anmeldt"/>
          <xsd:enumeration value="Optaget på dagsorden"/>
          <xsd:enumeration value="Behandlet"/>
          <xsd:enumeration value="Afvist til dagsorden"/>
          <xsd:enumeration value="Fjernet fra dagsorden"/>
        </xsd:restriction>
      </xsd:simpleType>
    </xsd:element>
    <xsd:element name="CCMMeetingCaseLink" ma:index="6" nillable="true" ma:displayName="Mødesag" ma:format="Hyperlink" ma:internalName="CCMMeetingCas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gendaStatusIcon" ma:index="7" nillable="true" ma:displayName="." ma:internalName="AgendaStatusIcon" ma:readOnly="false">
      <xsd:simpleType>
        <xsd:restriction base="dms:Unknown"/>
      </xsd:simpleType>
    </xsd:element>
    <xsd:element name="CCMMeetingCaseId" ma:index="27" nillable="true" ma:displayName="CCMMeetingCaseId" ma:hidden="true" ma:internalName="CCMMeetingCaseId">
      <xsd:simpleType>
        <xsd:restriction base="dms:Text">
          <xsd:maxLength value="255"/>
        </xsd:restriction>
      </xsd:simpleType>
    </xsd:element>
    <xsd:element name="CCMMeetingCaseInstanceId" ma:index="28" nillable="true" ma:displayName="CCMMeetingCaseInstanceId" ma:hidden="true" ma:internalName="CCMMeetingCaseInstanceId">
      <xsd:simpleType>
        <xsd:restriction base="dms:Text">
          <xsd:maxLength value="255"/>
        </xsd:restriction>
      </xsd:simpleType>
    </xsd:element>
    <xsd:element name="CCMAgendaItemId" ma:index="29" nillable="true" ma:displayName="CCMAgendaItemId" ma:decimals="0" ma:hidden="true" ma:internalName="CCMAgendaItemId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e59aba-f581-4e36-ac18-186a0b419188" elementFormDefault="qualified">
    <xsd:import namespace="http://schemas.microsoft.com/office/2006/documentManagement/types"/>
    <xsd:import namespace="http://schemas.microsoft.com/office/infopath/2007/PartnerControls"/>
    <xsd:element name="CCMMultipleTransferTransactionID" ma:index="37" nillable="true" ma:displayName="CCMMultipleTransferTransactionID" ma:hidden="true" ma:internalName="CCMMultipleTransferTransactionID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Indhol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EEE50F-E59B-44BD-AE09-4054AE2B8B2E}">
  <ds:schemaRefs>
    <ds:schemaRef ds:uri="http://purl.org/dc/elements/1.1/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http://schemas.microsoft.com/office/infopath/2007/PartnerControls"/>
    <ds:schemaRef ds:uri="ade59aba-f581-4e36-ac18-186a0b419188"/>
    <ds:schemaRef ds:uri="ADE59ABA-F581-4E36-AC18-186A0B419188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761BD64-A689-4EFD-B12A-BD9DE125CA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689BC5-42EB-42E6-B07A-00A1B7F922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DE59ABA-F581-4E36-AC18-186A0B419188"/>
    <ds:schemaRef ds:uri="ade59aba-f581-4e36-ac18-186a0b4191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1030</TotalTime>
  <Words>201</Words>
  <Application>Microsoft Office PowerPoint</Application>
  <PresentationFormat>Widescreen</PresentationFormat>
  <Paragraphs>58</Paragraphs>
  <Slides>7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HelveticaNeueLT Std Lt Cn</vt:lpstr>
      <vt:lpstr>Blank</vt:lpstr>
      <vt:lpstr>Samling af friluftsdata</vt:lpstr>
      <vt:lpstr>KL skaber fundamentet for en fælles kommunal database der kan indeholde friluftsdata</vt:lpstr>
      <vt:lpstr>Målgruppe </vt:lpstr>
      <vt:lpstr>Leverancer – 1 af 3 Projektet strækker sig ind i 2019, og består af 4 faser:  </vt:lpstr>
      <vt:lpstr>Leverancer – 2 af 3</vt:lpstr>
      <vt:lpstr>Leverancer – 3 af 3</vt:lpstr>
      <vt:lpstr>Leverance plan: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Nyt fra KL 20180314</dc:title>
  <dc:creator>KL</dc:creator>
  <cp:lastModifiedBy>Lars Kaalund</cp:lastModifiedBy>
  <cp:revision>384</cp:revision>
  <dcterms:created xsi:type="dcterms:W3CDTF">2015-09-18T12:47:50Z</dcterms:created>
  <dcterms:modified xsi:type="dcterms:W3CDTF">2018-11-28T20:26:41Z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0x010100AC085CFC53BC46CEA2EADE194AD9D48200FF96BB80C1FB5E408BEFF1899E04B941</vt:lpwstr>
  </property>
  <property fmtid="{D5CDD505-2E9C-101B-9397-08002B2CF9AE}" pid="4" name="CCMSystem">
    <vt:lpwstr> </vt:lpwstr>
  </property>
  <property fmtid="{D5CDD505-2E9C-101B-9397-08002B2CF9AE}" pid="5" name="CCMOneDriveID">
    <vt:lpwstr/>
  </property>
  <property fmtid="{D5CDD505-2E9C-101B-9397-08002B2CF9AE}" pid="6" name="xd_ProgID">
    <vt:lpwstr/>
  </property>
  <property fmtid="{D5CDD505-2E9C-101B-9397-08002B2CF9AE}" pid="7" name="CCMOneDriveOwnerID">
    <vt:lpwstr/>
  </property>
  <property fmtid="{D5CDD505-2E9C-101B-9397-08002B2CF9AE}" pid="8" name="CCMOneDriveItemID">
    <vt:lpwstr/>
  </property>
  <property fmtid="{D5CDD505-2E9C-101B-9397-08002B2CF9AE}" pid="9" name="TemplateUrl">
    <vt:lpwstr/>
  </property>
  <property fmtid="{D5CDD505-2E9C-101B-9397-08002B2CF9AE}" pid="10" name="CCMIsSharedOnOneDrive">
    <vt:bool>false</vt:bool>
  </property>
  <property fmtid="{D5CDD505-2E9C-101B-9397-08002B2CF9AE}" pid="11" name="CCMIsEmailAttachment">
    <vt:i4>1</vt:i4>
  </property>
  <property fmtid="{D5CDD505-2E9C-101B-9397-08002B2CF9AE}" pid="12" name="CCMEventContext">
    <vt:lpwstr>db8c6d80-5bcd-4e1f-8e45-0b211c417299</vt:lpwstr>
  </property>
</Properties>
</file>